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4"/>
    <p:sldMasterId id="2147483660" r:id="rId5"/>
    <p:sldMasterId id="2147483662" r:id="rId6"/>
    <p:sldMasterId id="2147483679" r:id="rId7"/>
  </p:sldMasterIdLst>
  <p:notesMasterIdLst>
    <p:notesMasterId r:id="rId16"/>
  </p:notesMasterIdLst>
  <p:sldIdLst>
    <p:sldId id="319" r:id="rId8"/>
    <p:sldId id="3414" r:id="rId9"/>
    <p:sldId id="277" r:id="rId10"/>
    <p:sldId id="321" r:id="rId11"/>
    <p:sldId id="322" r:id="rId12"/>
    <p:sldId id="3415" r:id="rId13"/>
    <p:sldId id="333" r:id="rId14"/>
    <p:sldId id="346" r:id="rId1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AB8"/>
    <a:srgbClr val="3A7EF1"/>
    <a:srgbClr val="FEFEFE"/>
    <a:srgbClr val="FFFFFF"/>
    <a:srgbClr val="63A4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a Viviana Fierro Barreto (TI CO)" userId="0686875d-ef59-48c6-88c3-7c61181ff33f" providerId="ADAL" clId="{08825277-CCE5-408C-936D-FC9EF1B8E796}"/>
    <pc:docChg chg="undo custSel delSld modSld">
      <pc:chgData name="Paula Viviana Fierro Barreto (TI CO)" userId="0686875d-ef59-48c6-88c3-7c61181ff33f" providerId="ADAL" clId="{08825277-CCE5-408C-936D-FC9EF1B8E796}" dt="2025-06-16T14:07:54.355" v="27" actId="403"/>
      <pc:docMkLst>
        <pc:docMk/>
      </pc:docMkLst>
      <pc:sldChg chg="delSp modSp mod">
        <pc:chgData name="Paula Viviana Fierro Barreto (TI CO)" userId="0686875d-ef59-48c6-88c3-7c61181ff33f" providerId="ADAL" clId="{08825277-CCE5-408C-936D-FC9EF1B8E796}" dt="2025-06-16T14:07:54.355" v="27" actId="403"/>
        <pc:sldMkLst>
          <pc:docMk/>
          <pc:sldMk cId="3276739438" sldId="322"/>
        </pc:sldMkLst>
        <pc:spChg chg="mod">
          <ac:chgData name="Paula Viviana Fierro Barreto (TI CO)" userId="0686875d-ef59-48c6-88c3-7c61181ff33f" providerId="ADAL" clId="{08825277-CCE5-408C-936D-FC9EF1B8E796}" dt="2025-06-16T14:07:54.355" v="27" actId="403"/>
          <ac:spMkLst>
            <pc:docMk/>
            <pc:sldMk cId="3276739438" sldId="322"/>
            <ac:spMk id="11" creationId="{7614D31E-AD87-7B36-0D83-007A02A3203C}"/>
          </ac:spMkLst>
        </pc:spChg>
        <pc:spChg chg="mod">
          <ac:chgData name="Paula Viviana Fierro Barreto (TI CO)" userId="0686875d-ef59-48c6-88c3-7c61181ff33f" providerId="ADAL" clId="{08825277-CCE5-408C-936D-FC9EF1B8E796}" dt="2025-06-16T14:07:48.105" v="25" actId="1076"/>
          <ac:spMkLst>
            <pc:docMk/>
            <pc:sldMk cId="3276739438" sldId="322"/>
            <ac:spMk id="15" creationId="{C40A941E-B7B5-6E6E-0FF6-70C6340C6686}"/>
          </ac:spMkLst>
        </pc:spChg>
        <pc:spChg chg="mod">
          <ac:chgData name="Paula Viviana Fierro Barreto (TI CO)" userId="0686875d-ef59-48c6-88c3-7c61181ff33f" providerId="ADAL" clId="{08825277-CCE5-408C-936D-FC9EF1B8E796}" dt="2025-06-16T14:07:51.937" v="26" actId="403"/>
          <ac:spMkLst>
            <pc:docMk/>
            <pc:sldMk cId="3276739438" sldId="322"/>
            <ac:spMk id="16" creationId="{54ABBBC3-1D68-14AD-3916-A9F0477F664B}"/>
          </ac:spMkLst>
        </pc:spChg>
        <pc:spChg chg="mod">
          <ac:chgData name="Paula Viviana Fierro Barreto (TI CO)" userId="0686875d-ef59-48c6-88c3-7c61181ff33f" providerId="ADAL" clId="{08825277-CCE5-408C-936D-FC9EF1B8E796}" dt="2025-06-16T14:07:48.105" v="25" actId="1076"/>
          <ac:spMkLst>
            <pc:docMk/>
            <pc:sldMk cId="3276739438" sldId="322"/>
            <ac:spMk id="26" creationId="{3E0843FC-D7DB-C7A6-0B28-E3C7BA515187}"/>
          </ac:spMkLst>
        </pc:spChg>
        <pc:spChg chg="del">
          <ac:chgData name="Paula Viviana Fierro Barreto (TI CO)" userId="0686875d-ef59-48c6-88c3-7c61181ff33f" providerId="ADAL" clId="{08825277-CCE5-408C-936D-FC9EF1B8E796}" dt="2025-06-16T14:07:44.001" v="24" actId="478"/>
          <ac:spMkLst>
            <pc:docMk/>
            <pc:sldMk cId="3276739438" sldId="322"/>
            <ac:spMk id="27" creationId="{78C7E2D3-E25F-A106-1C3E-B87AEC5A5C92}"/>
          </ac:spMkLst>
        </pc:spChg>
        <pc:spChg chg="del">
          <ac:chgData name="Paula Viviana Fierro Barreto (TI CO)" userId="0686875d-ef59-48c6-88c3-7c61181ff33f" providerId="ADAL" clId="{08825277-CCE5-408C-936D-FC9EF1B8E796}" dt="2025-06-16T14:07:44.001" v="24" actId="478"/>
          <ac:spMkLst>
            <pc:docMk/>
            <pc:sldMk cId="3276739438" sldId="322"/>
            <ac:spMk id="28" creationId="{037E5E88-0CE6-4E16-0ED5-7828D3FC7315}"/>
          </ac:spMkLst>
        </pc:spChg>
        <pc:spChg chg="del">
          <ac:chgData name="Paula Viviana Fierro Barreto (TI CO)" userId="0686875d-ef59-48c6-88c3-7c61181ff33f" providerId="ADAL" clId="{08825277-CCE5-408C-936D-FC9EF1B8E796}" dt="2025-06-16T14:07:44.001" v="24" actId="478"/>
          <ac:spMkLst>
            <pc:docMk/>
            <pc:sldMk cId="3276739438" sldId="322"/>
            <ac:spMk id="30" creationId="{B85026C6-1D23-E68D-1F6C-E95D09F08D6C}"/>
          </ac:spMkLst>
        </pc:spChg>
        <pc:picChg chg="mod">
          <ac:chgData name="Paula Viviana Fierro Barreto (TI CO)" userId="0686875d-ef59-48c6-88c3-7c61181ff33f" providerId="ADAL" clId="{08825277-CCE5-408C-936D-FC9EF1B8E796}" dt="2025-06-16T14:07:48.105" v="25" actId="1076"/>
          <ac:picMkLst>
            <pc:docMk/>
            <pc:sldMk cId="3276739438" sldId="322"/>
            <ac:picMk id="23" creationId="{5D1F3EC9-F2BB-F61A-3BF4-D2ADD575DED7}"/>
          </ac:picMkLst>
        </pc:picChg>
        <pc:picChg chg="del">
          <ac:chgData name="Paula Viviana Fierro Barreto (TI CO)" userId="0686875d-ef59-48c6-88c3-7c61181ff33f" providerId="ADAL" clId="{08825277-CCE5-408C-936D-FC9EF1B8E796}" dt="2025-06-16T14:07:44.001" v="24" actId="478"/>
          <ac:picMkLst>
            <pc:docMk/>
            <pc:sldMk cId="3276739438" sldId="322"/>
            <ac:picMk id="29" creationId="{C02D7BC2-47C4-7109-57C9-BFA1D2F30D0E}"/>
          </ac:picMkLst>
        </pc:picChg>
      </pc:sldChg>
      <pc:sldChg chg="addSp delSp modSp mod">
        <pc:chgData name="Paula Viviana Fierro Barreto (TI CO)" userId="0686875d-ef59-48c6-88c3-7c61181ff33f" providerId="ADAL" clId="{08825277-CCE5-408C-936D-FC9EF1B8E796}" dt="2025-06-16T14:07:38.336" v="23" actId="404"/>
        <pc:sldMkLst>
          <pc:docMk/>
          <pc:sldMk cId="3157673560" sldId="333"/>
        </pc:sldMkLst>
        <pc:spChg chg="add del">
          <ac:chgData name="Paula Viviana Fierro Barreto (TI CO)" userId="0686875d-ef59-48c6-88c3-7c61181ff33f" providerId="ADAL" clId="{08825277-CCE5-408C-936D-FC9EF1B8E796}" dt="2025-06-16T14:07:20.156" v="13" actId="478"/>
          <ac:spMkLst>
            <pc:docMk/>
            <pc:sldMk cId="3157673560" sldId="333"/>
            <ac:spMk id="5" creationId="{D022D88B-39F2-A52D-BC9E-42F7147A915B}"/>
          </ac:spMkLst>
        </pc:spChg>
        <pc:spChg chg="mod">
          <ac:chgData name="Paula Viviana Fierro Barreto (TI CO)" userId="0686875d-ef59-48c6-88c3-7c61181ff33f" providerId="ADAL" clId="{08825277-CCE5-408C-936D-FC9EF1B8E796}" dt="2025-06-16T14:07:38.336" v="23" actId="404"/>
          <ac:spMkLst>
            <pc:docMk/>
            <pc:sldMk cId="3157673560" sldId="333"/>
            <ac:spMk id="19" creationId="{96103807-ED81-3271-7BBD-E2370C48743C}"/>
          </ac:spMkLst>
        </pc:spChg>
        <pc:picChg chg="add mod">
          <ac:chgData name="Paula Viviana Fierro Barreto (TI CO)" userId="0686875d-ef59-48c6-88c3-7c61181ff33f" providerId="ADAL" clId="{08825277-CCE5-408C-936D-FC9EF1B8E796}" dt="2025-06-16T14:07:09.011" v="6" actId="1076"/>
          <ac:picMkLst>
            <pc:docMk/>
            <pc:sldMk cId="3157673560" sldId="333"/>
            <ac:picMk id="3" creationId="{E899023A-D441-3077-D0A2-EB1BABBCFCDF}"/>
          </ac:picMkLst>
        </pc:picChg>
        <pc:picChg chg="del">
          <ac:chgData name="Paula Viviana Fierro Barreto (TI CO)" userId="0686875d-ef59-48c6-88c3-7c61181ff33f" providerId="ADAL" clId="{08825277-CCE5-408C-936D-FC9EF1B8E796}" dt="2025-06-16T14:06:49.491" v="3" actId="478"/>
          <ac:picMkLst>
            <pc:docMk/>
            <pc:sldMk cId="3157673560" sldId="333"/>
            <ac:picMk id="18" creationId="{19B23E8D-5744-97D4-8636-E48F6DEC51FC}"/>
          </ac:picMkLst>
        </pc:picChg>
      </pc:sldChg>
      <pc:sldChg chg="del">
        <pc:chgData name="Paula Viviana Fierro Barreto (TI CO)" userId="0686875d-ef59-48c6-88c3-7c61181ff33f" providerId="ADAL" clId="{08825277-CCE5-408C-936D-FC9EF1B8E796}" dt="2025-06-16T14:06:33.519" v="0" actId="47"/>
        <pc:sldMkLst>
          <pc:docMk/>
          <pc:sldMk cId="0" sldId="351"/>
        </pc:sldMkLst>
      </pc:sldChg>
      <pc:sldChg chg="delSp mod">
        <pc:chgData name="Paula Viviana Fierro Barreto (TI CO)" userId="0686875d-ef59-48c6-88c3-7c61181ff33f" providerId="ADAL" clId="{08825277-CCE5-408C-936D-FC9EF1B8E796}" dt="2025-06-16T14:06:39.750" v="2" actId="478"/>
        <pc:sldMkLst>
          <pc:docMk/>
          <pc:sldMk cId="2791319451" sldId="3414"/>
        </pc:sldMkLst>
        <pc:spChg chg="del">
          <ac:chgData name="Paula Viviana Fierro Barreto (TI CO)" userId="0686875d-ef59-48c6-88c3-7c61181ff33f" providerId="ADAL" clId="{08825277-CCE5-408C-936D-FC9EF1B8E796}" dt="2025-06-16T14:06:37.245" v="1" actId="478"/>
          <ac:spMkLst>
            <pc:docMk/>
            <pc:sldMk cId="2791319451" sldId="3414"/>
            <ac:spMk id="5" creationId="{190F71C7-68AC-B327-6E07-838EFCF21240}"/>
          </ac:spMkLst>
        </pc:spChg>
        <pc:spChg chg="del">
          <ac:chgData name="Paula Viviana Fierro Barreto (TI CO)" userId="0686875d-ef59-48c6-88c3-7c61181ff33f" providerId="ADAL" clId="{08825277-CCE5-408C-936D-FC9EF1B8E796}" dt="2025-06-16T14:06:39.750" v="2" actId="478"/>
          <ac:spMkLst>
            <pc:docMk/>
            <pc:sldMk cId="2791319451" sldId="3414"/>
            <ac:spMk id="7" creationId="{3F8BFB38-6C01-CD68-8A1C-D57C4B8A597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B5CE4-EBC2-4C01-A024-76FA7EC10A49}" type="datetimeFigureOut">
              <a:rPr lang="es-CO" smtClean="0"/>
              <a:t>16/06/2025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B1311-E1E4-44B3-8CB5-F3BC3226A1F0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26704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B1311-E1E4-44B3-8CB5-F3BC3226A1F0}" type="slidenum">
              <a:rPr lang="es-CO" smtClean="0"/>
              <a:t>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70345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23F11E87-B6F4-79AF-87DA-C471B39452F6}"/>
              </a:ext>
            </a:extLst>
          </p:cNvPr>
          <p:cNvGrpSpPr/>
          <p:nvPr userDrawn="1"/>
        </p:nvGrpSpPr>
        <p:grpSpPr>
          <a:xfrm rot="16200000" flipH="1">
            <a:off x="9740347" y="-66259"/>
            <a:ext cx="2411899" cy="2544418"/>
            <a:chOff x="1" y="12005"/>
            <a:chExt cx="1999286" cy="2018311"/>
          </a:xfrm>
        </p:grpSpPr>
        <p:sp>
          <p:nvSpPr>
            <p:cNvPr id="5" name="Google Shape;936;p37">
              <a:extLst>
                <a:ext uri="{FF2B5EF4-FFF2-40B4-BE49-F238E27FC236}">
                  <a16:creationId xmlns:a16="http://schemas.microsoft.com/office/drawing/2014/main" id="{334C00E5-2F68-2297-4AE0-55BFD33EAA29}"/>
                </a:ext>
              </a:extLst>
            </p:cNvPr>
            <p:cNvSpPr/>
            <p:nvPr userDrawn="1"/>
          </p:nvSpPr>
          <p:spPr>
            <a:xfrm>
              <a:off x="15547" y="1391210"/>
              <a:ext cx="1983740" cy="633706"/>
            </a:xfrm>
            <a:prstGeom prst="round1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s-CO" dirty="0"/>
            </a:p>
          </p:txBody>
        </p:sp>
        <p:sp>
          <p:nvSpPr>
            <p:cNvPr id="6" name="Google Shape;936;p37">
              <a:extLst>
                <a:ext uri="{FF2B5EF4-FFF2-40B4-BE49-F238E27FC236}">
                  <a16:creationId xmlns:a16="http://schemas.microsoft.com/office/drawing/2014/main" id="{CA257445-DA68-4729-EC0E-BAFFBE5EE129}"/>
                </a:ext>
              </a:extLst>
            </p:cNvPr>
            <p:cNvSpPr/>
            <p:nvPr userDrawn="1"/>
          </p:nvSpPr>
          <p:spPr>
            <a:xfrm rot="16200000">
              <a:off x="-686780" y="698786"/>
              <a:ext cx="2018311" cy="644750"/>
            </a:xfrm>
            <a:prstGeom prst="round1Rect">
              <a:avLst>
                <a:gd name="adj" fmla="val 50000"/>
              </a:avLst>
            </a:prstGeom>
            <a:solidFill>
              <a:srgbClr val="3A7EF1">
                <a:alpha val="81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s-CO" dirty="0"/>
            </a:p>
          </p:txBody>
        </p:sp>
      </p:grpSp>
      <p:sp>
        <p:nvSpPr>
          <p:cNvPr id="12" name="Google Shape;932;p37">
            <a:extLst>
              <a:ext uri="{FF2B5EF4-FFF2-40B4-BE49-F238E27FC236}">
                <a16:creationId xmlns:a16="http://schemas.microsoft.com/office/drawing/2014/main" id="{04CF87D2-1EBD-347D-C9FD-76370D5DCAA3}"/>
              </a:ext>
            </a:extLst>
          </p:cNvPr>
          <p:cNvSpPr txBox="1">
            <a:spLocks/>
          </p:cNvSpPr>
          <p:nvPr userDrawn="1"/>
        </p:nvSpPr>
        <p:spPr>
          <a:xfrm>
            <a:off x="3088278" y="2301123"/>
            <a:ext cx="6055721" cy="17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94A"/>
              </a:buClr>
              <a:buSzPts val="5200"/>
              <a:buFont typeface="Montserrat"/>
              <a:buNone/>
              <a:tabLst/>
              <a:defRPr/>
            </a:pPr>
            <a:endParaRPr kumimoji="0" lang="es-CO" sz="4100" b="0" i="0" u="none" strike="noStrike" kern="0" cap="none" spc="0" normalizeH="0" baseline="0" noProof="0" dirty="0">
              <a:ln>
                <a:noFill/>
              </a:ln>
              <a:solidFill>
                <a:srgbClr val="1A74A9"/>
              </a:solidFill>
              <a:effectLst/>
              <a:uLnTx/>
              <a:uFillTx/>
              <a:latin typeface="Montserrat"/>
              <a:sym typeface="Montserrat"/>
            </a:endParaRPr>
          </a:p>
        </p:txBody>
      </p:sp>
      <p:sp>
        <p:nvSpPr>
          <p:cNvPr id="13" name="Google Shape;933;p37">
            <a:extLst>
              <a:ext uri="{FF2B5EF4-FFF2-40B4-BE49-F238E27FC236}">
                <a16:creationId xmlns:a16="http://schemas.microsoft.com/office/drawing/2014/main" id="{64AC0DDF-50A8-F85A-CA5B-E5C62E5D3264}"/>
              </a:ext>
            </a:extLst>
          </p:cNvPr>
          <p:cNvSpPr txBox="1">
            <a:spLocks/>
          </p:cNvSpPr>
          <p:nvPr userDrawn="1"/>
        </p:nvSpPr>
        <p:spPr>
          <a:xfrm>
            <a:off x="3800973" y="3984529"/>
            <a:ext cx="45273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ven Pro"/>
              <a:buNone/>
              <a:defRPr sz="15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ven Pro"/>
              <a:buNone/>
              <a:defRPr sz="18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ven Pro"/>
              <a:buNone/>
              <a:defRPr sz="18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ven Pro"/>
              <a:buNone/>
              <a:defRPr sz="18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ven Pro"/>
              <a:buNone/>
              <a:defRPr sz="18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ven Pro"/>
              <a:buNone/>
              <a:defRPr sz="18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ven Pro"/>
              <a:buNone/>
              <a:defRPr sz="18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ven Pro"/>
              <a:buNone/>
              <a:defRPr sz="18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ven Pro"/>
              <a:buNone/>
              <a:defRPr sz="18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94A"/>
              </a:buClr>
              <a:buSzPts val="1800"/>
              <a:buFont typeface="Maven Pro"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00094A"/>
              </a:solidFill>
              <a:effectLst/>
              <a:uLnTx/>
              <a:uFillTx/>
              <a:latin typeface="Maven Pro"/>
              <a:sym typeface="Maven Pro"/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7112F1F8-1987-99B0-8641-95ED2EE5B6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798" y="6241443"/>
            <a:ext cx="407251" cy="407250"/>
          </a:xfrm>
          <a:prstGeom prst="rect">
            <a:avLst/>
          </a:prstGeom>
          <a:ln>
            <a:noFill/>
          </a:ln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4243388-C832-D576-E059-5E5319AF5955}"/>
              </a:ext>
            </a:extLst>
          </p:cNvPr>
          <p:cNvSpPr txBox="1">
            <a:spLocks/>
          </p:cNvSpPr>
          <p:nvPr userDrawn="1"/>
        </p:nvSpPr>
        <p:spPr>
          <a:xfrm>
            <a:off x="8822051" y="6271453"/>
            <a:ext cx="24964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TransparenciaColombia.org.co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B87CF82B-077F-D71A-1809-AB11DA1FB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3" t="35675" r="14211" b="35217"/>
          <a:stretch/>
        </p:blipFill>
        <p:spPr>
          <a:xfrm>
            <a:off x="5052944" y="4876944"/>
            <a:ext cx="1568918" cy="479727"/>
          </a:xfrm>
          <a:prstGeom prst="rect">
            <a:avLst/>
          </a:prstGeom>
        </p:spPr>
      </p:pic>
      <p:sp>
        <p:nvSpPr>
          <p:cNvPr id="17" name="Google Shape;1324;p52">
            <a:extLst>
              <a:ext uri="{FF2B5EF4-FFF2-40B4-BE49-F238E27FC236}">
                <a16:creationId xmlns:a16="http://schemas.microsoft.com/office/drawing/2014/main" id="{AD288045-9823-7D66-9942-34325DCE2B18}"/>
              </a:ext>
            </a:extLst>
          </p:cNvPr>
          <p:cNvSpPr/>
          <p:nvPr userDrawn="1"/>
        </p:nvSpPr>
        <p:spPr>
          <a:xfrm>
            <a:off x="0" y="5738191"/>
            <a:ext cx="2186609" cy="1119809"/>
          </a:xfrm>
          <a:prstGeom prst="round1Rect">
            <a:avLst>
              <a:gd name="adj" fmla="val 50000"/>
            </a:avLst>
          </a:prstGeom>
          <a:solidFill>
            <a:srgbClr val="3A7E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ven Pro"/>
              <a:ea typeface="Maven Pro"/>
              <a:cs typeface="Maven Pro"/>
              <a:sym typeface="Maven Pro"/>
            </a:endParaRPr>
          </a:p>
        </p:txBody>
      </p:sp>
    </p:spTree>
    <p:extLst>
      <p:ext uri="{BB962C8B-B14F-4D97-AF65-F5344CB8AC3E}">
        <p14:creationId xmlns:p14="http://schemas.microsoft.com/office/powerpoint/2010/main" val="115680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C7996697-DF9A-36BC-2C54-4DFF665197FE}"/>
              </a:ext>
            </a:extLst>
          </p:cNvPr>
          <p:cNvSpPr/>
          <p:nvPr userDrawn="1"/>
        </p:nvSpPr>
        <p:spPr>
          <a:xfrm>
            <a:off x="-388944" y="-201933"/>
            <a:ext cx="7206603" cy="7261867"/>
          </a:xfrm>
          <a:prstGeom prst="rect">
            <a:avLst/>
          </a:prstGeom>
          <a:solidFill>
            <a:srgbClr val="3A7EF1"/>
          </a:solidFill>
        </p:spPr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4009EB1-277A-D81F-B27F-DE24BAD314DD}"/>
              </a:ext>
            </a:extLst>
          </p:cNvPr>
          <p:cNvGrpSpPr/>
          <p:nvPr userDrawn="1"/>
        </p:nvGrpSpPr>
        <p:grpSpPr>
          <a:xfrm>
            <a:off x="611817" y="1955291"/>
            <a:ext cx="2648923" cy="4395275"/>
            <a:chOff x="0" y="0"/>
            <a:chExt cx="5297845" cy="879055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09C6F49-2B95-1134-7E5E-E2A64A55C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76" t="306" r="60098" b="-306"/>
            <a:stretch/>
          </p:blipFill>
          <p:spPr>
            <a:xfrm>
              <a:off x="0" y="0"/>
              <a:ext cx="5297845" cy="879055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ADF4B73-2CED-8863-EDD2-4C8E84999E7D}"/>
              </a:ext>
            </a:extLst>
          </p:cNvPr>
          <p:cNvGrpSpPr/>
          <p:nvPr userDrawn="1"/>
        </p:nvGrpSpPr>
        <p:grpSpPr>
          <a:xfrm>
            <a:off x="3512511" y="1955291"/>
            <a:ext cx="2648923" cy="4395275"/>
            <a:chOff x="0" y="0"/>
            <a:chExt cx="5297845" cy="879055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6C72245-C116-75EB-14E5-0D2621160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9835" t="6979" r="11098" b="5559"/>
            <a:stretch>
              <a:fillRect/>
            </a:stretch>
          </p:blipFill>
          <p:spPr>
            <a:xfrm>
              <a:off x="0" y="0"/>
              <a:ext cx="5297845" cy="879055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68FC471-17E5-6E76-D5B9-0582544CB34A}"/>
              </a:ext>
            </a:extLst>
          </p:cNvPr>
          <p:cNvGrpSpPr/>
          <p:nvPr userDrawn="1"/>
        </p:nvGrpSpPr>
        <p:grpSpPr>
          <a:xfrm>
            <a:off x="4243820" y="5691742"/>
            <a:ext cx="2335483" cy="412725"/>
            <a:chOff x="0" y="0"/>
            <a:chExt cx="10830112" cy="1913890"/>
          </a:xfrm>
          <a:solidFill>
            <a:srgbClr val="3A7EF1"/>
          </a:solidFill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8AC7D1D-530C-4EED-4F05-764A2E364488}"/>
                </a:ext>
              </a:extLst>
            </p:cNvPr>
            <p:cNvSpPr/>
            <p:nvPr/>
          </p:nvSpPr>
          <p:spPr>
            <a:xfrm>
              <a:off x="0" y="0"/>
              <a:ext cx="10830113" cy="1913890"/>
            </a:xfrm>
            <a:custGeom>
              <a:avLst/>
              <a:gdLst/>
              <a:ahLst/>
              <a:cxnLst/>
              <a:rect l="l" t="t" r="r" b="b"/>
              <a:pathLst>
                <a:path w="10830113" h="1913890">
                  <a:moveTo>
                    <a:pt x="10830113" y="956945"/>
                  </a:moveTo>
                  <a:cubicBezTo>
                    <a:pt x="10830113" y="1485392"/>
                    <a:pt x="10401741" y="1913890"/>
                    <a:pt x="9873167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9873167" y="0"/>
                  </a:lnTo>
                  <a:cubicBezTo>
                    <a:pt x="10401615" y="0"/>
                    <a:pt x="10830113" y="428371"/>
                    <a:pt x="10830113" y="956945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0" name="TextBox 13">
            <a:extLst>
              <a:ext uri="{FF2B5EF4-FFF2-40B4-BE49-F238E27FC236}">
                <a16:creationId xmlns:a16="http://schemas.microsoft.com/office/drawing/2014/main" id="{54B34BA1-E872-9CFC-56A6-93A5746A959F}"/>
              </a:ext>
            </a:extLst>
          </p:cNvPr>
          <p:cNvSpPr txBox="1"/>
          <p:nvPr userDrawn="1"/>
        </p:nvSpPr>
        <p:spPr>
          <a:xfrm>
            <a:off x="9065602" y="659424"/>
            <a:ext cx="2022481" cy="221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184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7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ice SemiExpanded"/>
                <a:ea typeface="Brice SemiExpanded"/>
                <a:cs typeface="Brice SemiExpanded"/>
                <a:sym typeface="Brice SemiExpanded"/>
              </a:rPr>
              <a:t>1 de junio de 2025</a:t>
            </a:r>
          </a:p>
        </p:txBody>
      </p:sp>
      <p:grpSp>
        <p:nvGrpSpPr>
          <p:cNvPr id="12" name="Group 15">
            <a:extLst>
              <a:ext uri="{FF2B5EF4-FFF2-40B4-BE49-F238E27FC236}">
                <a16:creationId xmlns:a16="http://schemas.microsoft.com/office/drawing/2014/main" id="{3C947D66-8ADC-2D83-79DF-577504B5DC17}"/>
              </a:ext>
            </a:extLst>
          </p:cNvPr>
          <p:cNvGrpSpPr/>
          <p:nvPr userDrawn="1"/>
        </p:nvGrpSpPr>
        <p:grpSpPr>
          <a:xfrm>
            <a:off x="7138298" y="3841373"/>
            <a:ext cx="4102043" cy="1323161"/>
            <a:chOff x="0" y="-47625"/>
            <a:chExt cx="8204087" cy="2646321"/>
          </a:xfrm>
        </p:grpSpPr>
        <p:sp>
          <p:nvSpPr>
            <p:cNvPr id="13" name="TextBox 16">
              <a:extLst>
                <a:ext uri="{FF2B5EF4-FFF2-40B4-BE49-F238E27FC236}">
                  <a16:creationId xmlns:a16="http://schemas.microsoft.com/office/drawing/2014/main" id="{7515A914-7987-CD9A-466D-E0D867815636}"/>
                </a:ext>
              </a:extLst>
            </p:cNvPr>
            <p:cNvSpPr txBox="1"/>
            <p:nvPr/>
          </p:nvSpPr>
          <p:spPr>
            <a:xfrm>
              <a:off x="0" y="-47625"/>
              <a:ext cx="8123403" cy="6939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303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-47" normalizeH="0" baseline="0" noProof="0" dirty="0">
                <a:ln>
                  <a:noFill/>
                </a:ln>
                <a:solidFill>
                  <a:srgbClr val="1A74A9"/>
                </a:solidFill>
                <a:effectLst/>
                <a:uLnTx/>
                <a:uFillTx/>
                <a:latin typeface="Arial" panose="020B0604020202020204" pitchFamily="34" charset="0"/>
                <a:ea typeface="Brice SemiExpanded"/>
                <a:cs typeface="Arial" panose="020B0604020202020204" pitchFamily="34" charset="0"/>
                <a:sym typeface="Brice SemiExpanded"/>
              </a:endParaRPr>
            </a:p>
          </p:txBody>
        </p:sp>
        <p:sp>
          <p:nvSpPr>
            <p:cNvPr id="14" name="TextBox 17">
              <a:extLst>
                <a:ext uri="{FF2B5EF4-FFF2-40B4-BE49-F238E27FC236}">
                  <a16:creationId xmlns:a16="http://schemas.microsoft.com/office/drawing/2014/main" id="{12FFA723-57A3-5236-29B0-58121F25CD45}"/>
                </a:ext>
              </a:extLst>
            </p:cNvPr>
            <p:cNvSpPr txBox="1"/>
            <p:nvPr/>
          </p:nvSpPr>
          <p:spPr>
            <a:xfrm>
              <a:off x="80684" y="2124590"/>
              <a:ext cx="8123403" cy="4741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075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7427D"/>
                </a:solidFill>
                <a:effectLst/>
                <a:uLnTx/>
                <a:uFillTx/>
                <a:latin typeface="Arial" panose="020B0604020202020204" pitchFamily="34" charset="0"/>
                <a:ea typeface="Clear Sans"/>
                <a:cs typeface="Arial" panose="020B0604020202020204" pitchFamily="34" charset="0"/>
                <a:sym typeface="Clear Sans"/>
              </a:endParaRPr>
            </a:p>
          </p:txBody>
        </p:sp>
      </p:grpSp>
      <p:grpSp>
        <p:nvGrpSpPr>
          <p:cNvPr id="15" name="Group 18">
            <a:extLst>
              <a:ext uri="{FF2B5EF4-FFF2-40B4-BE49-F238E27FC236}">
                <a16:creationId xmlns:a16="http://schemas.microsoft.com/office/drawing/2014/main" id="{CB97833E-8061-0BE3-A055-AABA863EF7B9}"/>
              </a:ext>
            </a:extLst>
          </p:cNvPr>
          <p:cNvGrpSpPr/>
          <p:nvPr userDrawn="1"/>
        </p:nvGrpSpPr>
        <p:grpSpPr>
          <a:xfrm>
            <a:off x="165341" y="2183745"/>
            <a:ext cx="2056083" cy="412725"/>
            <a:chOff x="0" y="0"/>
            <a:chExt cx="9534478" cy="1913890"/>
          </a:xfrm>
          <a:solidFill>
            <a:srgbClr val="3A7EF1"/>
          </a:solidFill>
        </p:grpSpPr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68CCF8C4-D80A-4F64-A006-8FC26E7295E6}"/>
                </a:ext>
              </a:extLst>
            </p:cNvPr>
            <p:cNvSpPr/>
            <p:nvPr/>
          </p:nvSpPr>
          <p:spPr>
            <a:xfrm>
              <a:off x="0" y="0"/>
              <a:ext cx="9534478" cy="1913890"/>
            </a:xfrm>
            <a:custGeom>
              <a:avLst/>
              <a:gdLst/>
              <a:ahLst/>
              <a:cxnLst/>
              <a:rect l="l" t="t" r="r" b="b"/>
              <a:pathLst>
                <a:path w="9534478" h="1913890">
                  <a:moveTo>
                    <a:pt x="9534478" y="956945"/>
                  </a:moveTo>
                  <a:cubicBezTo>
                    <a:pt x="9534478" y="1485392"/>
                    <a:pt x="9106106" y="1913890"/>
                    <a:pt x="8577532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8577532" y="0"/>
                  </a:lnTo>
                  <a:cubicBezTo>
                    <a:pt x="9105980" y="0"/>
                    <a:pt x="9534478" y="428371"/>
                    <a:pt x="9534478" y="956945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23" name="Imagen 22">
            <a:extLst>
              <a:ext uri="{FF2B5EF4-FFF2-40B4-BE49-F238E27FC236}">
                <a16:creationId xmlns:a16="http://schemas.microsoft.com/office/drawing/2014/main" id="{FC6A1E91-361D-CCA8-CAE5-E6E65B61F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3" t="35675" r="14211" b="35217"/>
          <a:stretch/>
        </p:blipFill>
        <p:spPr>
          <a:xfrm>
            <a:off x="10202778" y="413884"/>
            <a:ext cx="1568918" cy="479727"/>
          </a:xfrm>
          <a:prstGeom prst="rect">
            <a:avLst/>
          </a:pr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22B41834-48B4-E4DB-1B90-1C470956747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738" y="6450750"/>
            <a:ext cx="407251" cy="407250"/>
          </a:xfrm>
          <a:prstGeom prst="rect">
            <a:avLst/>
          </a:prstGeom>
        </p:spPr>
      </p:pic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3F0ADB82-8718-2F22-09F1-DCE5A7A474AF}"/>
              </a:ext>
            </a:extLst>
          </p:cNvPr>
          <p:cNvSpPr txBox="1">
            <a:spLocks/>
          </p:cNvSpPr>
          <p:nvPr userDrawn="1"/>
        </p:nvSpPr>
        <p:spPr>
          <a:xfrm>
            <a:off x="1965415" y="6480955"/>
            <a:ext cx="24964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TransparenciaColombia.org.co</a:t>
            </a:r>
          </a:p>
        </p:txBody>
      </p:sp>
    </p:spTree>
    <p:extLst>
      <p:ext uri="{BB962C8B-B14F-4D97-AF65-F5344CB8AC3E}">
        <p14:creationId xmlns:p14="http://schemas.microsoft.com/office/powerpoint/2010/main" val="2914618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57;p13">
            <a:extLst>
              <a:ext uri="{FF2B5EF4-FFF2-40B4-BE49-F238E27FC236}">
                <a16:creationId xmlns:a16="http://schemas.microsoft.com/office/drawing/2014/main" id="{28C84124-0335-05F4-C557-01FF929306A2}"/>
              </a:ext>
            </a:extLst>
          </p:cNvPr>
          <p:cNvSpPr/>
          <p:nvPr userDrawn="1"/>
        </p:nvSpPr>
        <p:spPr>
          <a:xfrm rot="5400000">
            <a:off x="-3200599" y="3200200"/>
            <a:ext cx="6858000" cy="457599"/>
          </a:xfrm>
          <a:prstGeom prst="round1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4" name="Google Shape;257;p13">
            <a:extLst>
              <a:ext uri="{FF2B5EF4-FFF2-40B4-BE49-F238E27FC236}">
                <a16:creationId xmlns:a16="http://schemas.microsoft.com/office/drawing/2014/main" id="{A234F2B5-BE27-1695-671F-057CBDB11966}"/>
              </a:ext>
            </a:extLst>
          </p:cNvPr>
          <p:cNvSpPr/>
          <p:nvPr userDrawn="1"/>
        </p:nvSpPr>
        <p:spPr>
          <a:xfrm rot="16200000">
            <a:off x="11273117" y="5939117"/>
            <a:ext cx="1290918" cy="546847"/>
          </a:xfrm>
          <a:prstGeom prst="round1Rect">
            <a:avLst>
              <a:gd name="adj" fmla="val 50000"/>
            </a:avLst>
          </a:prstGeom>
          <a:solidFill>
            <a:srgbClr val="3A7E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7469C41-801C-1157-BA61-5A136AC396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3" t="35675" r="14211" b="35217"/>
          <a:stretch/>
        </p:blipFill>
        <p:spPr>
          <a:xfrm>
            <a:off x="10202778" y="413884"/>
            <a:ext cx="1568918" cy="479727"/>
          </a:xfrm>
          <a:prstGeom prst="rect">
            <a:avLst/>
          </a:prstGeom>
        </p:spPr>
      </p:pic>
      <p:sp>
        <p:nvSpPr>
          <p:cNvPr id="7" name="Google Shape;1500;p61">
            <a:extLst>
              <a:ext uri="{FF2B5EF4-FFF2-40B4-BE49-F238E27FC236}">
                <a16:creationId xmlns:a16="http://schemas.microsoft.com/office/drawing/2014/main" id="{CC1B5CC0-ECE0-EEFA-A62A-B44C0D47038F}"/>
              </a:ext>
            </a:extLst>
          </p:cNvPr>
          <p:cNvSpPr txBox="1">
            <a:spLocks/>
          </p:cNvSpPr>
          <p:nvPr userDrawn="1"/>
        </p:nvSpPr>
        <p:spPr>
          <a:xfrm>
            <a:off x="949720" y="356262"/>
            <a:ext cx="102656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+mj-cs"/>
            </a:endParaRPr>
          </a:p>
        </p:txBody>
      </p:sp>
      <p:sp>
        <p:nvSpPr>
          <p:cNvPr id="8" name="Google Shape;1501;p61">
            <a:extLst>
              <a:ext uri="{FF2B5EF4-FFF2-40B4-BE49-F238E27FC236}">
                <a16:creationId xmlns:a16="http://schemas.microsoft.com/office/drawing/2014/main" id="{CDA2F463-4401-0265-7541-6287D0EF7DD0}"/>
              </a:ext>
            </a:extLst>
          </p:cNvPr>
          <p:cNvSpPr txBox="1"/>
          <p:nvPr userDrawn="1"/>
        </p:nvSpPr>
        <p:spPr>
          <a:xfrm>
            <a:off x="963192" y="2287517"/>
            <a:ext cx="2777200" cy="11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94A"/>
              </a:solidFill>
              <a:effectLst/>
              <a:uLnTx/>
              <a:uFillTx/>
              <a:latin typeface="Arial"/>
              <a:ea typeface="Maven Pro"/>
              <a:cs typeface="Maven Pro"/>
              <a:sym typeface="Maven Pro"/>
            </a:endParaRPr>
          </a:p>
        </p:txBody>
      </p:sp>
      <p:sp>
        <p:nvSpPr>
          <p:cNvPr id="9" name="Google Shape;1502;p61">
            <a:extLst>
              <a:ext uri="{FF2B5EF4-FFF2-40B4-BE49-F238E27FC236}">
                <a16:creationId xmlns:a16="http://schemas.microsoft.com/office/drawing/2014/main" id="{ED9D64F8-26AD-AC25-DBE2-A94DD37EF135}"/>
              </a:ext>
            </a:extLst>
          </p:cNvPr>
          <p:cNvSpPr txBox="1"/>
          <p:nvPr userDrawn="1"/>
        </p:nvSpPr>
        <p:spPr>
          <a:xfrm>
            <a:off x="8451592" y="2287517"/>
            <a:ext cx="2777200" cy="11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94A"/>
              </a:solidFill>
              <a:effectLst/>
              <a:uLnTx/>
              <a:uFillTx/>
              <a:latin typeface="Arial"/>
              <a:ea typeface="Maven Pro"/>
              <a:cs typeface="Maven Pro"/>
              <a:sym typeface="Maven Pro"/>
            </a:endParaRPr>
          </a:p>
        </p:txBody>
      </p:sp>
      <p:sp>
        <p:nvSpPr>
          <p:cNvPr id="10" name="Google Shape;1503;p61">
            <a:extLst>
              <a:ext uri="{FF2B5EF4-FFF2-40B4-BE49-F238E27FC236}">
                <a16:creationId xmlns:a16="http://schemas.microsoft.com/office/drawing/2014/main" id="{66C97BD2-AC3A-EDD8-4DA8-CE8C26729CC0}"/>
              </a:ext>
            </a:extLst>
          </p:cNvPr>
          <p:cNvSpPr txBox="1"/>
          <p:nvPr userDrawn="1"/>
        </p:nvSpPr>
        <p:spPr>
          <a:xfrm>
            <a:off x="963192" y="1886884"/>
            <a:ext cx="2777200" cy="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1A74A9"/>
              </a:solidFill>
              <a:effectLst/>
              <a:uLnTx/>
              <a:uFillTx/>
              <a:latin typeface="Arial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Google Shape;1504;p61">
            <a:extLst>
              <a:ext uri="{FF2B5EF4-FFF2-40B4-BE49-F238E27FC236}">
                <a16:creationId xmlns:a16="http://schemas.microsoft.com/office/drawing/2014/main" id="{F71C417D-EEFE-F28A-3AB4-BFABD70F286A}"/>
              </a:ext>
            </a:extLst>
          </p:cNvPr>
          <p:cNvSpPr txBox="1"/>
          <p:nvPr userDrawn="1"/>
        </p:nvSpPr>
        <p:spPr>
          <a:xfrm>
            <a:off x="8451608" y="1886884"/>
            <a:ext cx="2777200" cy="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1A74A9"/>
              </a:solidFill>
              <a:effectLst/>
              <a:uLnTx/>
              <a:uFillTx/>
              <a:latin typeface="Arial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Google Shape;1505;p61">
            <a:extLst>
              <a:ext uri="{FF2B5EF4-FFF2-40B4-BE49-F238E27FC236}">
                <a16:creationId xmlns:a16="http://schemas.microsoft.com/office/drawing/2014/main" id="{97FB1854-426E-3EBB-4D29-6EA894C44899}"/>
              </a:ext>
            </a:extLst>
          </p:cNvPr>
          <p:cNvSpPr txBox="1"/>
          <p:nvPr userDrawn="1"/>
        </p:nvSpPr>
        <p:spPr>
          <a:xfrm>
            <a:off x="963192" y="4542051"/>
            <a:ext cx="2777200" cy="11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94A"/>
              </a:solidFill>
              <a:effectLst/>
              <a:uLnTx/>
              <a:uFillTx/>
              <a:latin typeface="Arial"/>
              <a:ea typeface="Maven Pro"/>
              <a:cs typeface="Maven Pro"/>
              <a:sym typeface="Maven Pro"/>
            </a:endParaRPr>
          </a:p>
        </p:txBody>
      </p:sp>
      <p:sp>
        <p:nvSpPr>
          <p:cNvPr id="13" name="Google Shape;1506;p61">
            <a:extLst>
              <a:ext uri="{FF2B5EF4-FFF2-40B4-BE49-F238E27FC236}">
                <a16:creationId xmlns:a16="http://schemas.microsoft.com/office/drawing/2014/main" id="{E8299439-924C-E898-6D2C-ABC20B06C95E}"/>
              </a:ext>
            </a:extLst>
          </p:cNvPr>
          <p:cNvSpPr txBox="1"/>
          <p:nvPr userDrawn="1"/>
        </p:nvSpPr>
        <p:spPr>
          <a:xfrm>
            <a:off x="8451592" y="4542051"/>
            <a:ext cx="2777200" cy="11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94A"/>
              </a:solidFill>
              <a:effectLst/>
              <a:uLnTx/>
              <a:uFillTx/>
              <a:latin typeface="Arial"/>
              <a:ea typeface="Maven Pro"/>
              <a:cs typeface="Maven Pro"/>
              <a:sym typeface="Maven Pro"/>
            </a:endParaRPr>
          </a:p>
        </p:txBody>
      </p:sp>
      <p:sp>
        <p:nvSpPr>
          <p:cNvPr id="14" name="Google Shape;1507;p61">
            <a:extLst>
              <a:ext uri="{FF2B5EF4-FFF2-40B4-BE49-F238E27FC236}">
                <a16:creationId xmlns:a16="http://schemas.microsoft.com/office/drawing/2014/main" id="{A1B5A37F-0FCB-EBD7-F324-DC65E2EB8698}"/>
              </a:ext>
            </a:extLst>
          </p:cNvPr>
          <p:cNvSpPr txBox="1"/>
          <p:nvPr userDrawn="1"/>
        </p:nvSpPr>
        <p:spPr>
          <a:xfrm>
            <a:off x="963192" y="4141416"/>
            <a:ext cx="2777200" cy="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1A74A9"/>
              </a:solidFill>
              <a:effectLst/>
              <a:uLnTx/>
              <a:uFillTx/>
              <a:latin typeface="Arial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Google Shape;1508;p61">
            <a:extLst>
              <a:ext uri="{FF2B5EF4-FFF2-40B4-BE49-F238E27FC236}">
                <a16:creationId xmlns:a16="http://schemas.microsoft.com/office/drawing/2014/main" id="{E8555ABB-2ADB-27A4-55C6-10305709E0BC}"/>
              </a:ext>
            </a:extLst>
          </p:cNvPr>
          <p:cNvSpPr txBox="1"/>
          <p:nvPr userDrawn="1"/>
        </p:nvSpPr>
        <p:spPr>
          <a:xfrm>
            <a:off x="8451608" y="4141416"/>
            <a:ext cx="2777200" cy="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1A74A9"/>
              </a:solidFill>
              <a:effectLst/>
              <a:uLnTx/>
              <a:uFillTx/>
              <a:latin typeface="Arial"/>
              <a:ea typeface="Montserrat"/>
              <a:cs typeface="Montserrat"/>
              <a:sym typeface="Montserrat"/>
            </a:endParaRPr>
          </a:p>
        </p:txBody>
      </p:sp>
      <p:pic>
        <p:nvPicPr>
          <p:cNvPr id="42" name="Picture 3">
            <a:extLst>
              <a:ext uri="{FF2B5EF4-FFF2-40B4-BE49-F238E27FC236}">
                <a16:creationId xmlns:a16="http://schemas.microsoft.com/office/drawing/2014/main" id="{5156CE16-EB48-894E-7A72-AF073E2707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139" y="6254890"/>
            <a:ext cx="407251" cy="407250"/>
          </a:xfrm>
          <a:prstGeom prst="rect">
            <a:avLst/>
          </a:prstGeom>
          <a:ln>
            <a:noFill/>
          </a:ln>
        </p:spPr>
      </p:pic>
      <p:sp>
        <p:nvSpPr>
          <p:cNvPr id="43" name="Footer Placeholder 4">
            <a:extLst>
              <a:ext uri="{FF2B5EF4-FFF2-40B4-BE49-F238E27FC236}">
                <a16:creationId xmlns:a16="http://schemas.microsoft.com/office/drawing/2014/main" id="{9741CFAE-9BE5-37A1-0419-FF7BBC4AB546}"/>
              </a:ext>
            </a:extLst>
          </p:cNvPr>
          <p:cNvSpPr txBox="1">
            <a:spLocks/>
          </p:cNvSpPr>
          <p:nvPr userDrawn="1"/>
        </p:nvSpPr>
        <p:spPr>
          <a:xfrm>
            <a:off x="8716620" y="6192136"/>
            <a:ext cx="24964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TransparenciaColombia.org.co</a:t>
            </a:r>
          </a:p>
        </p:txBody>
      </p:sp>
      <p:pic>
        <p:nvPicPr>
          <p:cNvPr id="44" name="Picture 3">
            <a:extLst>
              <a:ext uri="{FF2B5EF4-FFF2-40B4-BE49-F238E27FC236}">
                <a16:creationId xmlns:a16="http://schemas.microsoft.com/office/drawing/2014/main" id="{F73390F8-35A3-D49E-E846-7F5A1E98CC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991" y="6195256"/>
            <a:ext cx="407251" cy="4072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3164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85;p50">
            <a:extLst>
              <a:ext uri="{FF2B5EF4-FFF2-40B4-BE49-F238E27FC236}">
                <a16:creationId xmlns:a16="http://schemas.microsoft.com/office/drawing/2014/main" id="{FD6B109F-5B35-F23D-6D8F-2562C2128074}"/>
              </a:ext>
            </a:extLst>
          </p:cNvPr>
          <p:cNvSpPr/>
          <p:nvPr/>
        </p:nvSpPr>
        <p:spPr>
          <a:xfrm flipH="1">
            <a:off x="8468138" y="5876366"/>
            <a:ext cx="3723828" cy="981635"/>
          </a:xfrm>
          <a:prstGeom prst="round1Rect">
            <a:avLst>
              <a:gd name="adj" fmla="val 50000"/>
            </a:avLst>
          </a:prstGeom>
          <a:solidFill>
            <a:srgbClr val="00094A">
              <a:alpha val="9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85A53F-A84C-7C36-EBA7-F9E3A0AD6D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765" y="2081547"/>
            <a:ext cx="681919" cy="2624923"/>
          </a:xfrm>
          <a:prstGeom prst="rect">
            <a:avLst/>
          </a:prstGeom>
        </p:spPr>
      </p:pic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22B417F6-57C6-9E8D-880F-9DF4A0738EED}"/>
              </a:ext>
            </a:extLst>
          </p:cNvPr>
          <p:cNvSpPr txBox="1">
            <a:spLocks/>
          </p:cNvSpPr>
          <p:nvPr userDrawn="1"/>
        </p:nvSpPr>
        <p:spPr>
          <a:xfrm>
            <a:off x="4276277" y="1925572"/>
            <a:ext cx="3921109" cy="3415178"/>
          </a:xfrm>
        </p:spPr>
        <p:txBody>
          <a:bodyPr/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srgbClr val="1A74A9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srgbClr val="1A74A9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sp>
        <p:nvSpPr>
          <p:cNvPr id="9" name="Marcador de texto 1">
            <a:extLst>
              <a:ext uri="{FF2B5EF4-FFF2-40B4-BE49-F238E27FC236}">
                <a16:creationId xmlns:a16="http://schemas.microsoft.com/office/drawing/2014/main" id="{AB27D0C1-07DB-0C3D-01E9-9B98BCB65620}"/>
              </a:ext>
            </a:extLst>
          </p:cNvPr>
          <p:cNvSpPr txBox="1">
            <a:spLocks/>
          </p:cNvSpPr>
          <p:nvPr userDrawn="1"/>
        </p:nvSpPr>
        <p:spPr>
          <a:xfrm>
            <a:off x="939849" y="167609"/>
            <a:ext cx="4398633" cy="768085"/>
          </a:xfrm>
        </p:spPr>
        <p:txBody>
          <a:bodyPr/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id="{9E7646C3-5F4B-2F56-D3DE-718C56FAEEC5}"/>
              </a:ext>
            </a:extLst>
          </p:cNvPr>
          <p:cNvSpPr txBox="1">
            <a:spLocks/>
          </p:cNvSpPr>
          <p:nvPr userDrawn="1"/>
        </p:nvSpPr>
        <p:spPr>
          <a:xfrm>
            <a:off x="980190" y="849311"/>
            <a:ext cx="3936437" cy="404409"/>
          </a:xfrm>
          <a:prstGeom prst="rect">
            <a:avLst/>
          </a:prstGeom>
        </p:spPr>
        <p:txBody>
          <a:bodyPr/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CO" sz="2000" b="1" i="0" u="none" strike="noStrike" kern="1200" cap="none" spc="0" normalizeH="0" baseline="0" noProof="0" dirty="0">
              <a:ln>
                <a:noFill/>
              </a:ln>
              <a:solidFill>
                <a:srgbClr val="1A74A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E2A7182E-278C-529F-DB61-E97D3778E1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139" y="6254890"/>
            <a:ext cx="407251" cy="407250"/>
          </a:xfrm>
          <a:prstGeom prst="rect">
            <a:avLst/>
          </a:prstGeom>
          <a:ln>
            <a:noFill/>
          </a:ln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005031D-F294-9A55-FB76-2D066F2B1002}"/>
              </a:ext>
            </a:extLst>
          </p:cNvPr>
          <p:cNvSpPr txBox="1">
            <a:spLocks/>
          </p:cNvSpPr>
          <p:nvPr userDrawn="1"/>
        </p:nvSpPr>
        <p:spPr>
          <a:xfrm>
            <a:off x="8862392" y="6284900"/>
            <a:ext cx="24964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rPr>
              <a:t>TransparenciaColombia.org.co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FCCFE22-26D6-E117-B37A-A0FC7DE54D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3" t="35675" r="14211" b="35217"/>
          <a:stretch/>
        </p:blipFill>
        <p:spPr>
          <a:xfrm>
            <a:off x="10202778" y="413884"/>
            <a:ext cx="1568918" cy="479727"/>
          </a:xfrm>
          <a:prstGeom prst="rect">
            <a:avLst/>
          </a:prstGeom>
        </p:spPr>
      </p:pic>
      <p:sp>
        <p:nvSpPr>
          <p:cNvPr id="14" name="Google Shape;257;p13">
            <a:extLst>
              <a:ext uri="{FF2B5EF4-FFF2-40B4-BE49-F238E27FC236}">
                <a16:creationId xmlns:a16="http://schemas.microsoft.com/office/drawing/2014/main" id="{F4E07CB3-B159-A641-18C4-2B9A31F21C62}"/>
              </a:ext>
            </a:extLst>
          </p:cNvPr>
          <p:cNvSpPr/>
          <p:nvPr userDrawn="1"/>
        </p:nvSpPr>
        <p:spPr>
          <a:xfrm rot="16200000">
            <a:off x="10597255" y="5263253"/>
            <a:ext cx="2339008" cy="850485"/>
          </a:xfrm>
          <a:prstGeom prst="round1Rect">
            <a:avLst>
              <a:gd name="adj" fmla="val 50000"/>
            </a:avLst>
          </a:prstGeom>
          <a:solidFill>
            <a:srgbClr val="3A7E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ven Pro"/>
              <a:ea typeface="Maven Pro"/>
              <a:cs typeface="Maven Pro"/>
              <a:sym typeface="Maven Pro"/>
            </a:endParaRPr>
          </a:p>
        </p:txBody>
      </p:sp>
    </p:spTree>
    <p:extLst>
      <p:ext uri="{BB962C8B-B14F-4D97-AF65-F5344CB8AC3E}">
        <p14:creationId xmlns:p14="http://schemas.microsoft.com/office/powerpoint/2010/main" val="843718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1">
            <a:extLst>
              <a:ext uri="{FF2B5EF4-FFF2-40B4-BE49-F238E27FC236}">
                <a16:creationId xmlns:a16="http://schemas.microsoft.com/office/drawing/2014/main" id="{75097B25-FCDC-ED13-DB7D-8FBC15164891}"/>
              </a:ext>
            </a:extLst>
          </p:cNvPr>
          <p:cNvSpPr txBox="1">
            <a:spLocks/>
          </p:cNvSpPr>
          <p:nvPr userDrawn="1"/>
        </p:nvSpPr>
        <p:spPr>
          <a:xfrm>
            <a:off x="4605219" y="2660914"/>
            <a:ext cx="2313264" cy="178141"/>
          </a:xfrm>
        </p:spPr>
        <p:txBody>
          <a:bodyPr/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9" name="Google Shape;625;p25">
            <a:extLst>
              <a:ext uri="{FF2B5EF4-FFF2-40B4-BE49-F238E27FC236}">
                <a16:creationId xmlns:a16="http://schemas.microsoft.com/office/drawing/2014/main" id="{A50A73FB-D1AC-3C26-5B4B-BF35A5552D2B}"/>
              </a:ext>
            </a:extLst>
          </p:cNvPr>
          <p:cNvSpPr/>
          <p:nvPr userDrawn="1"/>
        </p:nvSpPr>
        <p:spPr>
          <a:xfrm flipH="1">
            <a:off x="11564173" y="4776288"/>
            <a:ext cx="627828" cy="2081712"/>
          </a:xfrm>
          <a:prstGeom prst="round1Rect">
            <a:avLst>
              <a:gd name="adj" fmla="val 50000"/>
            </a:avLst>
          </a:prstGeom>
          <a:solidFill>
            <a:srgbClr val="000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21" name="Google Shape;627;p25">
            <a:extLst>
              <a:ext uri="{FF2B5EF4-FFF2-40B4-BE49-F238E27FC236}">
                <a16:creationId xmlns:a16="http://schemas.microsoft.com/office/drawing/2014/main" id="{56118581-AC4C-B48D-5B0D-F431280AEBDA}"/>
              </a:ext>
            </a:extLst>
          </p:cNvPr>
          <p:cNvSpPr/>
          <p:nvPr userDrawn="1"/>
        </p:nvSpPr>
        <p:spPr>
          <a:xfrm flipH="1">
            <a:off x="9579225" y="6447621"/>
            <a:ext cx="2612776" cy="410379"/>
          </a:xfrm>
          <a:prstGeom prst="round1Rect">
            <a:avLst>
              <a:gd name="adj" fmla="val 50000"/>
            </a:avLst>
          </a:prstGeom>
          <a:solidFill>
            <a:srgbClr val="006DF5">
              <a:alpha val="40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23" name="Picture 3">
            <a:extLst>
              <a:ext uri="{FF2B5EF4-FFF2-40B4-BE49-F238E27FC236}">
                <a16:creationId xmlns:a16="http://schemas.microsoft.com/office/drawing/2014/main" id="{CE09350A-E5AB-9F46-EDB1-2439B6492E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456" y="6012843"/>
            <a:ext cx="407251" cy="407250"/>
          </a:xfrm>
          <a:prstGeom prst="rect">
            <a:avLst/>
          </a:prstGeom>
          <a:ln>
            <a:noFill/>
          </a:ln>
        </p:spPr>
      </p:pic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38CF60CC-ACCB-1E0D-BEF5-BF169A9FA929}"/>
              </a:ext>
            </a:extLst>
          </p:cNvPr>
          <p:cNvSpPr txBox="1">
            <a:spLocks/>
          </p:cNvSpPr>
          <p:nvPr userDrawn="1"/>
        </p:nvSpPr>
        <p:spPr>
          <a:xfrm>
            <a:off x="8781709" y="6042853"/>
            <a:ext cx="24964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TransparenciaColombia.org.co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0229C849-B83C-ED67-ED9D-DEB7A7444E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3" t="35675" r="14211" b="35217"/>
          <a:stretch/>
        </p:blipFill>
        <p:spPr>
          <a:xfrm>
            <a:off x="10202778" y="413884"/>
            <a:ext cx="1568918" cy="479727"/>
          </a:xfrm>
          <a:prstGeom prst="rect">
            <a:avLst/>
          </a:prstGeom>
        </p:spPr>
      </p:pic>
      <p:sp>
        <p:nvSpPr>
          <p:cNvPr id="2" name="Google Shape;625;p25">
            <a:extLst>
              <a:ext uri="{FF2B5EF4-FFF2-40B4-BE49-F238E27FC236}">
                <a16:creationId xmlns:a16="http://schemas.microsoft.com/office/drawing/2014/main" id="{49EB7BFC-9FBF-6320-0DA9-1354EA3979AF}"/>
              </a:ext>
            </a:extLst>
          </p:cNvPr>
          <p:cNvSpPr/>
          <p:nvPr userDrawn="1"/>
        </p:nvSpPr>
        <p:spPr>
          <a:xfrm>
            <a:off x="0" y="4776288"/>
            <a:ext cx="627828" cy="2081712"/>
          </a:xfrm>
          <a:prstGeom prst="round1Rect">
            <a:avLst>
              <a:gd name="adj" fmla="val 50000"/>
            </a:avLst>
          </a:prstGeom>
          <a:solidFill>
            <a:srgbClr val="FFC000">
              <a:alpha val="69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ven Pro"/>
              <a:ea typeface="Maven Pro"/>
              <a:cs typeface="Maven Pro"/>
              <a:sym typeface="Maven Pro"/>
            </a:endParaRPr>
          </a:p>
        </p:txBody>
      </p:sp>
    </p:spTree>
    <p:extLst>
      <p:ext uri="{BB962C8B-B14F-4D97-AF65-F5344CB8AC3E}">
        <p14:creationId xmlns:p14="http://schemas.microsoft.com/office/powerpoint/2010/main" val="2494524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285;p50">
            <a:extLst>
              <a:ext uri="{FF2B5EF4-FFF2-40B4-BE49-F238E27FC236}">
                <a16:creationId xmlns:a16="http://schemas.microsoft.com/office/drawing/2014/main" id="{057C8F2B-4FCF-79F9-82EB-0B6AAAA9D514}"/>
              </a:ext>
            </a:extLst>
          </p:cNvPr>
          <p:cNvSpPr/>
          <p:nvPr userDrawn="1"/>
        </p:nvSpPr>
        <p:spPr>
          <a:xfrm flipH="1">
            <a:off x="8468138" y="5876366"/>
            <a:ext cx="3723828" cy="981635"/>
          </a:xfrm>
          <a:prstGeom prst="round1Rect">
            <a:avLst>
              <a:gd name="adj" fmla="val 50000"/>
            </a:avLst>
          </a:prstGeom>
          <a:solidFill>
            <a:srgbClr val="00094A">
              <a:alpha val="9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5128CA-D241-B601-85F3-56F72B3093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139" y="6254890"/>
            <a:ext cx="407251" cy="407250"/>
          </a:xfrm>
          <a:prstGeom prst="rect">
            <a:avLst/>
          </a:prstGeom>
          <a:ln>
            <a:noFill/>
          </a:ln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716B2-FEEE-9D82-9311-FE21DC746657}"/>
              </a:ext>
            </a:extLst>
          </p:cNvPr>
          <p:cNvSpPr txBox="1">
            <a:spLocks/>
          </p:cNvSpPr>
          <p:nvPr userDrawn="1"/>
        </p:nvSpPr>
        <p:spPr>
          <a:xfrm>
            <a:off x="8862392" y="6284900"/>
            <a:ext cx="24964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rPr>
              <a:t>TransparenciaColombia.org.co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410233-72D9-CDFE-7AF7-027455F86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3" t="35675" r="14211" b="35217"/>
          <a:stretch/>
        </p:blipFill>
        <p:spPr>
          <a:xfrm>
            <a:off x="10202778" y="413884"/>
            <a:ext cx="1568918" cy="479727"/>
          </a:xfrm>
          <a:prstGeom prst="rect">
            <a:avLst/>
          </a:prstGeom>
        </p:spPr>
      </p:pic>
      <p:sp>
        <p:nvSpPr>
          <p:cNvPr id="7" name="Google Shape;257;p13">
            <a:extLst>
              <a:ext uri="{FF2B5EF4-FFF2-40B4-BE49-F238E27FC236}">
                <a16:creationId xmlns:a16="http://schemas.microsoft.com/office/drawing/2014/main" id="{E20C4B54-7801-CC9C-30AF-FD15A9E7E8F7}"/>
              </a:ext>
            </a:extLst>
          </p:cNvPr>
          <p:cNvSpPr/>
          <p:nvPr userDrawn="1"/>
        </p:nvSpPr>
        <p:spPr>
          <a:xfrm rot="16200000">
            <a:off x="10597255" y="5263253"/>
            <a:ext cx="2339008" cy="850485"/>
          </a:xfrm>
          <a:prstGeom prst="round1Rect">
            <a:avLst>
              <a:gd name="adj" fmla="val 50000"/>
            </a:avLst>
          </a:prstGeom>
          <a:solidFill>
            <a:srgbClr val="3A7E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ven Pro"/>
              <a:ea typeface="Maven Pro"/>
              <a:cs typeface="Maven Pro"/>
              <a:sym typeface="Maven Pro"/>
            </a:endParaRPr>
          </a:p>
        </p:txBody>
      </p:sp>
    </p:spTree>
    <p:extLst>
      <p:ext uri="{BB962C8B-B14F-4D97-AF65-F5344CB8AC3E}">
        <p14:creationId xmlns:p14="http://schemas.microsoft.com/office/powerpoint/2010/main" val="803712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7;p13">
            <a:extLst>
              <a:ext uri="{FF2B5EF4-FFF2-40B4-BE49-F238E27FC236}">
                <a16:creationId xmlns:a16="http://schemas.microsoft.com/office/drawing/2014/main" id="{5D9E0622-D178-0587-7E44-9CC21B0957E1}"/>
              </a:ext>
            </a:extLst>
          </p:cNvPr>
          <p:cNvSpPr/>
          <p:nvPr userDrawn="1"/>
        </p:nvSpPr>
        <p:spPr>
          <a:xfrm rot="16200000">
            <a:off x="10772133" y="5438133"/>
            <a:ext cx="2097612" cy="742122"/>
          </a:xfrm>
          <a:prstGeom prst="round1Rect">
            <a:avLst>
              <a:gd name="adj" fmla="val 50000"/>
            </a:avLst>
          </a:prstGeom>
          <a:solidFill>
            <a:srgbClr val="3A7E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D2BB573E-AA7A-2E55-ABE8-41DCA09F31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634" y="6053185"/>
            <a:ext cx="407251" cy="407250"/>
          </a:xfrm>
          <a:prstGeom prst="rect">
            <a:avLst/>
          </a:prstGeom>
          <a:ln>
            <a:noFill/>
          </a:ln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425B8FD-D097-BA10-A84D-F31FC31E6425}"/>
              </a:ext>
            </a:extLst>
          </p:cNvPr>
          <p:cNvSpPr txBox="1">
            <a:spLocks/>
          </p:cNvSpPr>
          <p:nvPr userDrawn="1"/>
        </p:nvSpPr>
        <p:spPr>
          <a:xfrm>
            <a:off x="4545887" y="6083195"/>
            <a:ext cx="24964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TransparenciaColombia.org.co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2BB6404-4ECC-D8E9-114E-C8B70CF73D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3" t="35675" r="14211" b="35217"/>
          <a:stretch/>
        </p:blipFill>
        <p:spPr>
          <a:xfrm>
            <a:off x="10202778" y="413884"/>
            <a:ext cx="1568918" cy="479727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5150EDDC-A5F6-F44B-C5C5-115481E5FD67}"/>
              </a:ext>
            </a:extLst>
          </p:cNvPr>
          <p:cNvGrpSpPr/>
          <p:nvPr userDrawn="1"/>
        </p:nvGrpSpPr>
        <p:grpSpPr>
          <a:xfrm rot="5400000">
            <a:off x="79510" y="-132523"/>
            <a:ext cx="2067340" cy="2305880"/>
            <a:chOff x="0" y="12006"/>
            <a:chExt cx="1890947" cy="2018311"/>
          </a:xfrm>
        </p:grpSpPr>
        <p:sp>
          <p:nvSpPr>
            <p:cNvPr id="12" name="Google Shape;936;p37">
              <a:extLst>
                <a:ext uri="{FF2B5EF4-FFF2-40B4-BE49-F238E27FC236}">
                  <a16:creationId xmlns:a16="http://schemas.microsoft.com/office/drawing/2014/main" id="{E072A12F-4A10-941F-78A9-08F8A0FD4198}"/>
                </a:ext>
              </a:extLst>
            </p:cNvPr>
            <p:cNvSpPr/>
            <p:nvPr userDrawn="1"/>
          </p:nvSpPr>
          <p:spPr>
            <a:xfrm>
              <a:off x="15547" y="1438742"/>
              <a:ext cx="1875400" cy="586174"/>
            </a:xfrm>
            <a:prstGeom prst="round1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s-CO" dirty="0"/>
            </a:p>
          </p:txBody>
        </p:sp>
        <p:sp>
          <p:nvSpPr>
            <p:cNvPr id="13" name="Google Shape;936;p37">
              <a:extLst>
                <a:ext uri="{FF2B5EF4-FFF2-40B4-BE49-F238E27FC236}">
                  <a16:creationId xmlns:a16="http://schemas.microsoft.com/office/drawing/2014/main" id="{C733E80E-AD24-256D-D3D2-2EC7D9C72A68}"/>
                </a:ext>
              </a:extLst>
            </p:cNvPr>
            <p:cNvSpPr/>
            <p:nvPr userDrawn="1"/>
          </p:nvSpPr>
          <p:spPr>
            <a:xfrm rot="16200000">
              <a:off x="-754605" y="766611"/>
              <a:ext cx="2018311" cy="509101"/>
            </a:xfrm>
            <a:prstGeom prst="round1Rect">
              <a:avLst>
                <a:gd name="adj" fmla="val 50000"/>
              </a:avLst>
            </a:prstGeom>
            <a:solidFill>
              <a:srgbClr val="3A7EF1">
                <a:alpha val="81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s-CO" dirty="0"/>
            </a:p>
          </p:txBody>
        </p:sp>
      </p:grpSp>
    </p:spTree>
    <p:extLst>
      <p:ext uri="{BB962C8B-B14F-4D97-AF65-F5344CB8AC3E}">
        <p14:creationId xmlns:p14="http://schemas.microsoft.com/office/powerpoint/2010/main" val="3367144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D6422DA-F3B6-94A0-DA8A-36868118D2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3" t="35675" r="14211" b="35217"/>
          <a:stretch/>
        </p:blipFill>
        <p:spPr>
          <a:xfrm>
            <a:off x="10202778" y="413884"/>
            <a:ext cx="1568918" cy="47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92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bg>
      <p:bgPr>
        <a:solidFill>
          <a:srgbClr val="3A7E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285;p50">
            <a:extLst>
              <a:ext uri="{FF2B5EF4-FFF2-40B4-BE49-F238E27FC236}">
                <a16:creationId xmlns:a16="http://schemas.microsoft.com/office/drawing/2014/main" id="{AA63FB45-2344-5FFB-6D3D-A364763A8135}"/>
              </a:ext>
            </a:extLst>
          </p:cNvPr>
          <p:cNvSpPr/>
          <p:nvPr userDrawn="1"/>
        </p:nvSpPr>
        <p:spPr>
          <a:xfrm flipH="1">
            <a:off x="-7" y="-106017"/>
            <a:ext cx="5671936" cy="6964017"/>
          </a:xfrm>
          <a:custGeom>
            <a:avLst/>
            <a:gdLst>
              <a:gd name="connsiteX0" fmla="*/ 0 w 3939988"/>
              <a:gd name="connsiteY0" fmla="*/ 0 h 6858000"/>
              <a:gd name="connsiteX1" fmla="*/ 1969994 w 3939988"/>
              <a:gd name="connsiteY1" fmla="*/ 0 h 6858000"/>
              <a:gd name="connsiteX2" fmla="*/ 3939988 w 3939988"/>
              <a:gd name="connsiteY2" fmla="*/ 1969994 h 6858000"/>
              <a:gd name="connsiteX3" fmla="*/ 3939988 w 3939988"/>
              <a:gd name="connsiteY3" fmla="*/ 6858000 h 6858000"/>
              <a:gd name="connsiteX4" fmla="*/ 0 w 3939988"/>
              <a:gd name="connsiteY4" fmla="*/ 6858000 h 6858000"/>
              <a:gd name="connsiteX5" fmla="*/ 0 w 3939988"/>
              <a:gd name="connsiteY5" fmla="*/ 0 h 6858000"/>
              <a:gd name="connsiteX0" fmla="*/ 0 w 5836023"/>
              <a:gd name="connsiteY0" fmla="*/ 13447 h 6858000"/>
              <a:gd name="connsiteX1" fmla="*/ 3866029 w 5836023"/>
              <a:gd name="connsiteY1" fmla="*/ 0 h 6858000"/>
              <a:gd name="connsiteX2" fmla="*/ 5836023 w 5836023"/>
              <a:gd name="connsiteY2" fmla="*/ 1969994 h 6858000"/>
              <a:gd name="connsiteX3" fmla="*/ 5836023 w 5836023"/>
              <a:gd name="connsiteY3" fmla="*/ 6858000 h 6858000"/>
              <a:gd name="connsiteX4" fmla="*/ 1896035 w 5836023"/>
              <a:gd name="connsiteY4" fmla="*/ 6858000 h 6858000"/>
              <a:gd name="connsiteX5" fmla="*/ 0 w 5836023"/>
              <a:gd name="connsiteY5" fmla="*/ 13447 h 6858000"/>
              <a:gd name="connsiteX0" fmla="*/ 0 w 5755341"/>
              <a:gd name="connsiteY0" fmla="*/ 65649 h 6858000"/>
              <a:gd name="connsiteX1" fmla="*/ 3785347 w 5755341"/>
              <a:gd name="connsiteY1" fmla="*/ 0 h 6858000"/>
              <a:gd name="connsiteX2" fmla="*/ 5755341 w 5755341"/>
              <a:gd name="connsiteY2" fmla="*/ 1969994 h 6858000"/>
              <a:gd name="connsiteX3" fmla="*/ 5755341 w 5755341"/>
              <a:gd name="connsiteY3" fmla="*/ 6858000 h 6858000"/>
              <a:gd name="connsiteX4" fmla="*/ 1815353 w 5755341"/>
              <a:gd name="connsiteY4" fmla="*/ 6858000 h 6858000"/>
              <a:gd name="connsiteX5" fmla="*/ 0 w 5755341"/>
              <a:gd name="connsiteY5" fmla="*/ 65649 h 6858000"/>
              <a:gd name="connsiteX0" fmla="*/ 0 w 5755341"/>
              <a:gd name="connsiteY0" fmla="*/ 65649 h 6858000"/>
              <a:gd name="connsiteX1" fmla="*/ 3785347 w 5755341"/>
              <a:gd name="connsiteY1" fmla="*/ 0 h 6858000"/>
              <a:gd name="connsiteX2" fmla="*/ 5755341 w 5755341"/>
              <a:gd name="connsiteY2" fmla="*/ 1969994 h 6858000"/>
              <a:gd name="connsiteX3" fmla="*/ 5755341 w 5755341"/>
              <a:gd name="connsiteY3" fmla="*/ 6858000 h 6858000"/>
              <a:gd name="connsiteX4" fmla="*/ 1815353 w 5755341"/>
              <a:gd name="connsiteY4" fmla="*/ 6858000 h 6858000"/>
              <a:gd name="connsiteX5" fmla="*/ 0 w 5755341"/>
              <a:gd name="connsiteY5" fmla="*/ 656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5341" h="6858000">
                <a:moveTo>
                  <a:pt x="0" y="65649"/>
                </a:moveTo>
                <a:cubicBezTo>
                  <a:pt x="1288676" y="61167"/>
                  <a:pt x="2496671" y="4482"/>
                  <a:pt x="3785347" y="0"/>
                </a:cubicBezTo>
                <a:cubicBezTo>
                  <a:pt x="4873345" y="0"/>
                  <a:pt x="5755341" y="881996"/>
                  <a:pt x="5755341" y="1969994"/>
                </a:cubicBezTo>
                <a:lnTo>
                  <a:pt x="5755341" y="6858000"/>
                </a:lnTo>
                <a:lnTo>
                  <a:pt x="1815353" y="6858000"/>
                </a:lnTo>
                <a:lnTo>
                  <a:pt x="0" y="65649"/>
                </a:lnTo>
                <a:close/>
              </a:path>
            </a:pathLst>
          </a:custGeom>
          <a:solidFill>
            <a:srgbClr val="FFC000">
              <a:alpha val="9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5A51EB1E-D3AA-4A26-3A4C-7B091CB61B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97" y="5959055"/>
            <a:ext cx="407251" cy="407250"/>
          </a:xfrm>
          <a:prstGeom prst="rect">
            <a:avLst/>
          </a:prstGeom>
          <a:ln>
            <a:noFill/>
          </a:ln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DA825B2-E9AA-F9E9-E722-36E799FC6AF2}"/>
              </a:ext>
            </a:extLst>
          </p:cNvPr>
          <p:cNvSpPr txBox="1">
            <a:spLocks/>
          </p:cNvSpPr>
          <p:nvPr userDrawn="1"/>
        </p:nvSpPr>
        <p:spPr>
          <a:xfrm>
            <a:off x="821050" y="5989065"/>
            <a:ext cx="24964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TransparenciaColombia.org.co</a:t>
            </a:r>
          </a:p>
        </p:txBody>
      </p:sp>
      <p:sp>
        <p:nvSpPr>
          <p:cNvPr id="23" name="Marcador de posición de imagen 22">
            <a:extLst>
              <a:ext uri="{FF2B5EF4-FFF2-40B4-BE49-F238E27FC236}">
                <a16:creationId xmlns:a16="http://schemas.microsoft.com/office/drawing/2014/main" id="{CBBF2953-8063-C55C-D9F6-FAC1C56D4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34589" y="-16044"/>
            <a:ext cx="8161421" cy="6874044"/>
          </a:xfrm>
          <a:custGeom>
            <a:avLst/>
            <a:gdLst>
              <a:gd name="connsiteX0" fmla="*/ 1628274 w 8161421"/>
              <a:gd name="connsiteY0" fmla="*/ 0 h 6874044"/>
              <a:gd name="connsiteX1" fmla="*/ 8161421 w 8161421"/>
              <a:gd name="connsiteY1" fmla="*/ 12031 h 6874044"/>
              <a:gd name="connsiteX2" fmla="*/ 8157411 w 8161421"/>
              <a:gd name="connsiteY2" fmla="*/ 1720308 h 6874044"/>
              <a:gd name="connsiteX3" fmla="*/ 8157411 w 8161421"/>
              <a:gd name="connsiteY3" fmla="*/ 6874044 h 6874044"/>
              <a:gd name="connsiteX4" fmla="*/ 1620253 w 8161421"/>
              <a:gd name="connsiteY4" fmla="*/ 6874044 h 6874044"/>
              <a:gd name="connsiteX5" fmla="*/ 1620253 w 8161421"/>
              <a:gd name="connsiteY5" fmla="*/ 6865245 h 6874044"/>
              <a:gd name="connsiteX6" fmla="*/ 0 w 8161421"/>
              <a:gd name="connsiteY6" fmla="*/ 6870031 h 6874044"/>
              <a:gd name="connsiteX7" fmla="*/ 1620253 w 8161421"/>
              <a:gd name="connsiteY7" fmla="*/ 33842 h 6874044"/>
              <a:gd name="connsiteX8" fmla="*/ 1620253 w 8161421"/>
              <a:gd name="connsiteY8" fmla="*/ 16044 h 6874044"/>
              <a:gd name="connsiteX9" fmla="*/ 1624472 w 8161421"/>
              <a:gd name="connsiteY9" fmla="*/ 16044 h 6874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61421" h="6874044">
                <a:moveTo>
                  <a:pt x="1628274" y="0"/>
                </a:moveTo>
                <a:lnTo>
                  <a:pt x="8161421" y="12031"/>
                </a:lnTo>
                <a:lnTo>
                  <a:pt x="8157411" y="1720308"/>
                </a:lnTo>
                <a:lnTo>
                  <a:pt x="8157411" y="6874044"/>
                </a:lnTo>
                <a:lnTo>
                  <a:pt x="1620253" y="6874044"/>
                </a:lnTo>
                <a:lnTo>
                  <a:pt x="1620253" y="6865245"/>
                </a:lnTo>
                <a:lnTo>
                  <a:pt x="0" y="6870031"/>
                </a:lnTo>
                <a:lnTo>
                  <a:pt x="1620253" y="33842"/>
                </a:lnTo>
                <a:lnTo>
                  <a:pt x="1620253" y="16044"/>
                </a:lnTo>
                <a:lnTo>
                  <a:pt x="1624472" y="16044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62838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bg>
      <p:bgPr>
        <a:solidFill>
          <a:srgbClr val="3A7E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285;p50">
            <a:extLst>
              <a:ext uri="{FF2B5EF4-FFF2-40B4-BE49-F238E27FC236}">
                <a16:creationId xmlns:a16="http://schemas.microsoft.com/office/drawing/2014/main" id="{AA63FB45-2344-5FFB-6D3D-A364763A8135}"/>
              </a:ext>
            </a:extLst>
          </p:cNvPr>
          <p:cNvSpPr/>
          <p:nvPr userDrawn="1"/>
        </p:nvSpPr>
        <p:spPr>
          <a:xfrm flipH="1">
            <a:off x="-7" y="-106017"/>
            <a:ext cx="5671936" cy="6964017"/>
          </a:xfrm>
          <a:custGeom>
            <a:avLst/>
            <a:gdLst>
              <a:gd name="connsiteX0" fmla="*/ 0 w 3939988"/>
              <a:gd name="connsiteY0" fmla="*/ 0 h 6858000"/>
              <a:gd name="connsiteX1" fmla="*/ 1969994 w 3939988"/>
              <a:gd name="connsiteY1" fmla="*/ 0 h 6858000"/>
              <a:gd name="connsiteX2" fmla="*/ 3939988 w 3939988"/>
              <a:gd name="connsiteY2" fmla="*/ 1969994 h 6858000"/>
              <a:gd name="connsiteX3" fmla="*/ 3939988 w 3939988"/>
              <a:gd name="connsiteY3" fmla="*/ 6858000 h 6858000"/>
              <a:gd name="connsiteX4" fmla="*/ 0 w 3939988"/>
              <a:gd name="connsiteY4" fmla="*/ 6858000 h 6858000"/>
              <a:gd name="connsiteX5" fmla="*/ 0 w 3939988"/>
              <a:gd name="connsiteY5" fmla="*/ 0 h 6858000"/>
              <a:gd name="connsiteX0" fmla="*/ 0 w 5836023"/>
              <a:gd name="connsiteY0" fmla="*/ 13447 h 6858000"/>
              <a:gd name="connsiteX1" fmla="*/ 3866029 w 5836023"/>
              <a:gd name="connsiteY1" fmla="*/ 0 h 6858000"/>
              <a:gd name="connsiteX2" fmla="*/ 5836023 w 5836023"/>
              <a:gd name="connsiteY2" fmla="*/ 1969994 h 6858000"/>
              <a:gd name="connsiteX3" fmla="*/ 5836023 w 5836023"/>
              <a:gd name="connsiteY3" fmla="*/ 6858000 h 6858000"/>
              <a:gd name="connsiteX4" fmla="*/ 1896035 w 5836023"/>
              <a:gd name="connsiteY4" fmla="*/ 6858000 h 6858000"/>
              <a:gd name="connsiteX5" fmla="*/ 0 w 5836023"/>
              <a:gd name="connsiteY5" fmla="*/ 13447 h 6858000"/>
              <a:gd name="connsiteX0" fmla="*/ 0 w 5755341"/>
              <a:gd name="connsiteY0" fmla="*/ 65649 h 6858000"/>
              <a:gd name="connsiteX1" fmla="*/ 3785347 w 5755341"/>
              <a:gd name="connsiteY1" fmla="*/ 0 h 6858000"/>
              <a:gd name="connsiteX2" fmla="*/ 5755341 w 5755341"/>
              <a:gd name="connsiteY2" fmla="*/ 1969994 h 6858000"/>
              <a:gd name="connsiteX3" fmla="*/ 5755341 w 5755341"/>
              <a:gd name="connsiteY3" fmla="*/ 6858000 h 6858000"/>
              <a:gd name="connsiteX4" fmla="*/ 1815353 w 5755341"/>
              <a:gd name="connsiteY4" fmla="*/ 6858000 h 6858000"/>
              <a:gd name="connsiteX5" fmla="*/ 0 w 5755341"/>
              <a:gd name="connsiteY5" fmla="*/ 65649 h 6858000"/>
              <a:gd name="connsiteX0" fmla="*/ 0 w 5755341"/>
              <a:gd name="connsiteY0" fmla="*/ 65649 h 6858000"/>
              <a:gd name="connsiteX1" fmla="*/ 3785347 w 5755341"/>
              <a:gd name="connsiteY1" fmla="*/ 0 h 6858000"/>
              <a:gd name="connsiteX2" fmla="*/ 5755341 w 5755341"/>
              <a:gd name="connsiteY2" fmla="*/ 1969994 h 6858000"/>
              <a:gd name="connsiteX3" fmla="*/ 5755341 w 5755341"/>
              <a:gd name="connsiteY3" fmla="*/ 6858000 h 6858000"/>
              <a:gd name="connsiteX4" fmla="*/ 1815353 w 5755341"/>
              <a:gd name="connsiteY4" fmla="*/ 6858000 h 6858000"/>
              <a:gd name="connsiteX5" fmla="*/ 0 w 5755341"/>
              <a:gd name="connsiteY5" fmla="*/ 656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5341" h="6858000">
                <a:moveTo>
                  <a:pt x="0" y="65649"/>
                </a:moveTo>
                <a:cubicBezTo>
                  <a:pt x="1288676" y="61167"/>
                  <a:pt x="2496671" y="4482"/>
                  <a:pt x="3785347" y="0"/>
                </a:cubicBezTo>
                <a:cubicBezTo>
                  <a:pt x="4873345" y="0"/>
                  <a:pt x="5755341" y="881996"/>
                  <a:pt x="5755341" y="1969994"/>
                </a:cubicBezTo>
                <a:lnTo>
                  <a:pt x="5755341" y="6858000"/>
                </a:lnTo>
                <a:lnTo>
                  <a:pt x="1815353" y="6858000"/>
                </a:lnTo>
                <a:lnTo>
                  <a:pt x="0" y="65649"/>
                </a:lnTo>
                <a:close/>
              </a:path>
            </a:pathLst>
          </a:custGeom>
          <a:solidFill>
            <a:srgbClr val="3A7EF1">
              <a:alpha val="9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5A51EB1E-D3AA-4A26-3A4C-7B091CB61B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97" y="5959055"/>
            <a:ext cx="407251" cy="407250"/>
          </a:xfrm>
          <a:prstGeom prst="rect">
            <a:avLst/>
          </a:prstGeom>
          <a:ln>
            <a:noFill/>
          </a:ln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DA825B2-E9AA-F9E9-E722-36E799FC6AF2}"/>
              </a:ext>
            </a:extLst>
          </p:cNvPr>
          <p:cNvSpPr txBox="1">
            <a:spLocks/>
          </p:cNvSpPr>
          <p:nvPr userDrawn="1"/>
        </p:nvSpPr>
        <p:spPr>
          <a:xfrm>
            <a:off x="821050" y="5989065"/>
            <a:ext cx="24964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TransparenciaColombia.org.co</a:t>
            </a:r>
          </a:p>
        </p:txBody>
      </p:sp>
      <p:sp>
        <p:nvSpPr>
          <p:cNvPr id="23" name="Marcador de posición de imagen 22">
            <a:extLst>
              <a:ext uri="{FF2B5EF4-FFF2-40B4-BE49-F238E27FC236}">
                <a16:creationId xmlns:a16="http://schemas.microsoft.com/office/drawing/2014/main" id="{CBBF2953-8063-C55C-D9F6-FAC1C56D4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34589" y="-16044"/>
            <a:ext cx="8161421" cy="6874044"/>
          </a:xfrm>
          <a:custGeom>
            <a:avLst/>
            <a:gdLst>
              <a:gd name="connsiteX0" fmla="*/ 1628274 w 8161421"/>
              <a:gd name="connsiteY0" fmla="*/ 0 h 6874044"/>
              <a:gd name="connsiteX1" fmla="*/ 8161421 w 8161421"/>
              <a:gd name="connsiteY1" fmla="*/ 12031 h 6874044"/>
              <a:gd name="connsiteX2" fmla="*/ 8157411 w 8161421"/>
              <a:gd name="connsiteY2" fmla="*/ 1720308 h 6874044"/>
              <a:gd name="connsiteX3" fmla="*/ 8157411 w 8161421"/>
              <a:gd name="connsiteY3" fmla="*/ 6874044 h 6874044"/>
              <a:gd name="connsiteX4" fmla="*/ 1620253 w 8161421"/>
              <a:gd name="connsiteY4" fmla="*/ 6874044 h 6874044"/>
              <a:gd name="connsiteX5" fmla="*/ 1620253 w 8161421"/>
              <a:gd name="connsiteY5" fmla="*/ 6865245 h 6874044"/>
              <a:gd name="connsiteX6" fmla="*/ 0 w 8161421"/>
              <a:gd name="connsiteY6" fmla="*/ 6870031 h 6874044"/>
              <a:gd name="connsiteX7" fmla="*/ 1620253 w 8161421"/>
              <a:gd name="connsiteY7" fmla="*/ 33842 h 6874044"/>
              <a:gd name="connsiteX8" fmla="*/ 1620253 w 8161421"/>
              <a:gd name="connsiteY8" fmla="*/ 16044 h 6874044"/>
              <a:gd name="connsiteX9" fmla="*/ 1624472 w 8161421"/>
              <a:gd name="connsiteY9" fmla="*/ 16044 h 6874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61421" h="6874044">
                <a:moveTo>
                  <a:pt x="1628274" y="0"/>
                </a:moveTo>
                <a:lnTo>
                  <a:pt x="8161421" y="12031"/>
                </a:lnTo>
                <a:lnTo>
                  <a:pt x="8157411" y="1720308"/>
                </a:lnTo>
                <a:lnTo>
                  <a:pt x="8157411" y="6874044"/>
                </a:lnTo>
                <a:lnTo>
                  <a:pt x="1620253" y="6874044"/>
                </a:lnTo>
                <a:lnTo>
                  <a:pt x="1620253" y="6865245"/>
                </a:lnTo>
                <a:lnTo>
                  <a:pt x="0" y="6870031"/>
                </a:lnTo>
                <a:lnTo>
                  <a:pt x="1620253" y="33842"/>
                </a:lnTo>
                <a:lnTo>
                  <a:pt x="1620253" y="16044"/>
                </a:lnTo>
                <a:lnTo>
                  <a:pt x="1624472" y="16044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40754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57;p13">
            <a:extLst>
              <a:ext uri="{FF2B5EF4-FFF2-40B4-BE49-F238E27FC236}">
                <a16:creationId xmlns:a16="http://schemas.microsoft.com/office/drawing/2014/main" id="{06F3B16C-468C-BB10-C98E-8DD363FE36FB}"/>
              </a:ext>
            </a:extLst>
          </p:cNvPr>
          <p:cNvSpPr/>
          <p:nvPr userDrawn="1"/>
        </p:nvSpPr>
        <p:spPr>
          <a:xfrm rot="5400000">
            <a:off x="-3200599" y="3200200"/>
            <a:ext cx="6858000" cy="457599"/>
          </a:xfrm>
          <a:prstGeom prst="round1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4" name="Google Shape;257;p13">
            <a:extLst>
              <a:ext uri="{FF2B5EF4-FFF2-40B4-BE49-F238E27FC236}">
                <a16:creationId xmlns:a16="http://schemas.microsoft.com/office/drawing/2014/main" id="{8A195A4F-CD10-1A77-1C4B-3E1DE6DF8B0E}"/>
              </a:ext>
            </a:extLst>
          </p:cNvPr>
          <p:cNvSpPr/>
          <p:nvPr userDrawn="1"/>
        </p:nvSpPr>
        <p:spPr>
          <a:xfrm rot="16200000">
            <a:off x="11273117" y="5939117"/>
            <a:ext cx="1290918" cy="546847"/>
          </a:xfrm>
          <a:prstGeom prst="round1Rect">
            <a:avLst>
              <a:gd name="adj" fmla="val 50000"/>
            </a:avLst>
          </a:prstGeom>
          <a:solidFill>
            <a:srgbClr val="3A7E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D46EB48-D249-4020-AD72-B7046AFC63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3" t="35675" r="14211" b="35217"/>
          <a:stretch/>
        </p:blipFill>
        <p:spPr>
          <a:xfrm>
            <a:off x="10202778" y="413884"/>
            <a:ext cx="1568918" cy="479727"/>
          </a:xfrm>
          <a:prstGeom prst="rect">
            <a:avLst/>
          </a:prstGeom>
        </p:spPr>
      </p:pic>
      <p:sp>
        <p:nvSpPr>
          <p:cNvPr id="7" name="Google Shape;1464;p60">
            <a:extLst>
              <a:ext uri="{FF2B5EF4-FFF2-40B4-BE49-F238E27FC236}">
                <a16:creationId xmlns:a16="http://schemas.microsoft.com/office/drawing/2014/main" id="{5CFF8A69-CD0A-E550-788D-06CBC47C1BAB}"/>
              </a:ext>
            </a:extLst>
          </p:cNvPr>
          <p:cNvSpPr txBox="1">
            <a:spLocks/>
          </p:cNvSpPr>
          <p:nvPr userDrawn="1"/>
        </p:nvSpPr>
        <p:spPr>
          <a:xfrm>
            <a:off x="949720" y="1001721"/>
            <a:ext cx="102656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4000" b="1" i="0" u="none" strike="noStrike" kern="1200" cap="none" spc="0" normalizeH="0" baseline="0" noProof="0" dirty="0">
              <a:ln>
                <a:noFill/>
              </a:ln>
              <a:solidFill>
                <a:srgbClr val="00094A"/>
              </a:solidFill>
              <a:effectLst/>
              <a:uLnTx/>
              <a:uFillTx/>
              <a:latin typeface="Arial"/>
              <a:cs typeface="+mj-cs"/>
            </a:endParaRPr>
          </a:p>
        </p:txBody>
      </p:sp>
      <p:sp>
        <p:nvSpPr>
          <p:cNvPr id="8" name="Google Shape;1465;p60">
            <a:extLst>
              <a:ext uri="{FF2B5EF4-FFF2-40B4-BE49-F238E27FC236}">
                <a16:creationId xmlns:a16="http://schemas.microsoft.com/office/drawing/2014/main" id="{BCEC12B6-BD09-35FC-497D-8ED9BC9DE36A}"/>
              </a:ext>
            </a:extLst>
          </p:cNvPr>
          <p:cNvSpPr txBox="1"/>
          <p:nvPr userDrawn="1"/>
        </p:nvSpPr>
        <p:spPr>
          <a:xfrm>
            <a:off x="949720" y="3086120"/>
            <a:ext cx="2369200" cy="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94A"/>
              </a:solidFill>
              <a:effectLst/>
              <a:uLnTx/>
              <a:uFillTx/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9" name="Google Shape;1466;p60">
            <a:extLst>
              <a:ext uri="{FF2B5EF4-FFF2-40B4-BE49-F238E27FC236}">
                <a16:creationId xmlns:a16="http://schemas.microsoft.com/office/drawing/2014/main" id="{E9CE50B8-7C6C-EEB7-C92F-C0E54D07F8CF}"/>
              </a:ext>
            </a:extLst>
          </p:cNvPr>
          <p:cNvSpPr txBox="1"/>
          <p:nvPr userDrawn="1"/>
        </p:nvSpPr>
        <p:spPr>
          <a:xfrm>
            <a:off x="3581805" y="3086120"/>
            <a:ext cx="2369200" cy="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94A"/>
              </a:solidFill>
              <a:effectLst/>
              <a:uLnTx/>
              <a:uFillTx/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0" name="Google Shape;1467;p60">
            <a:extLst>
              <a:ext uri="{FF2B5EF4-FFF2-40B4-BE49-F238E27FC236}">
                <a16:creationId xmlns:a16="http://schemas.microsoft.com/office/drawing/2014/main" id="{4CB65180-FE31-82D1-D2E9-4AA26AA3AC71}"/>
              </a:ext>
            </a:extLst>
          </p:cNvPr>
          <p:cNvSpPr txBox="1"/>
          <p:nvPr userDrawn="1"/>
        </p:nvSpPr>
        <p:spPr>
          <a:xfrm>
            <a:off x="949720" y="2685488"/>
            <a:ext cx="2369200" cy="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667" b="1" i="0" u="none" strike="noStrike" kern="0" cap="none" spc="0" normalizeH="0" baseline="0" noProof="0" dirty="0">
              <a:ln>
                <a:noFill/>
              </a:ln>
              <a:solidFill>
                <a:srgbClr val="00649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Google Shape;1468;p60">
            <a:extLst>
              <a:ext uri="{FF2B5EF4-FFF2-40B4-BE49-F238E27FC236}">
                <a16:creationId xmlns:a16="http://schemas.microsoft.com/office/drawing/2014/main" id="{729728C3-D14C-1654-56F4-188EEC1C8668}"/>
              </a:ext>
            </a:extLst>
          </p:cNvPr>
          <p:cNvSpPr txBox="1"/>
          <p:nvPr userDrawn="1"/>
        </p:nvSpPr>
        <p:spPr>
          <a:xfrm>
            <a:off x="3581805" y="2685488"/>
            <a:ext cx="2369200" cy="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667" b="1" i="0" u="none" strike="noStrike" kern="0" cap="none" spc="0" normalizeH="0" baseline="0" noProof="0" dirty="0">
              <a:ln>
                <a:noFill/>
              </a:ln>
              <a:solidFill>
                <a:srgbClr val="00649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Google Shape;1469;p60">
            <a:extLst>
              <a:ext uri="{FF2B5EF4-FFF2-40B4-BE49-F238E27FC236}">
                <a16:creationId xmlns:a16="http://schemas.microsoft.com/office/drawing/2014/main" id="{FE5FD300-E8E8-586B-1125-28794EB9A978}"/>
              </a:ext>
            </a:extLst>
          </p:cNvPr>
          <p:cNvSpPr txBox="1"/>
          <p:nvPr userDrawn="1"/>
        </p:nvSpPr>
        <p:spPr>
          <a:xfrm>
            <a:off x="6213908" y="3086120"/>
            <a:ext cx="2369200" cy="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94A"/>
              </a:solidFill>
              <a:effectLst/>
              <a:uLnTx/>
              <a:uFillTx/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3" name="Google Shape;1470;p60">
            <a:extLst>
              <a:ext uri="{FF2B5EF4-FFF2-40B4-BE49-F238E27FC236}">
                <a16:creationId xmlns:a16="http://schemas.microsoft.com/office/drawing/2014/main" id="{CFA3B1AC-3E7B-8EA2-F002-A1359949B6B5}"/>
              </a:ext>
            </a:extLst>
          </p:cNvPr>
          <p:cNvSpPr txBox="1"/>
          <p:nvPr userDrawn="1"/>
        </p:nvSpPr>
        <p:spPr>
          <a:xfrm>
            <a:off x="6213900" y="2685488"/>
            <a:ext cx="2369200" cy="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667" b="1" i="0" u="none" strike="noStrike" kern="0" cap="none" spc="0" normalizeH="0" baseline="0" noProof="0" dirty="0">
              <a:ln>
                <a:noFill/>
              </a:ln>
              <a:solidFill>
                <a:srgbClr val="00649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1471;p60">
            <a:extLst>
              <a:ext uri="{FF2B5EF4-FFF2-40B4-BE49-F238E27FC236}">
                <a16:creationId xmlns:a16="http://schemas.microsoft.com/office/drawing/2014/main" id="{4B807366-63BC-E2B0-CF49-56B140551051}"/>
              </a:ext>
            </a:extLst>
          </p:cNvPr>
          <p:cNvSpPr txBox="1"/>
          <p:nvPr userDrawn="1"/>
        </p:nvSpPr>
        <p:spPr>
          <a:xfrm>
            <a:off x="949720" y="5535121"/>
            <a:ext cx="2369200" cy="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94A"/>
              </a:solidFill>
              <a:effectLst/>
              <a:uLnTx/>
              <a:uFillTx/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5" name="Google Shape;1472;p60">
            <a:extLst>
              <a:ext uri="{FF2B5EF4-FFF2-40B4-BE49-F238E27FC236}">
                <a16:creationId xmlns:a16="http://schemas.microsoft.com/office/drawing/2014/main" id="{9FD81ECC-57DA-B8EA-BF15-A5F55A7A7C0C}"/>
              </a:ext>
            </a:extLst>
          </p:cNvPr>
          <p:cNvSpPr txBox="1"/>
          <p:nvPr userDrawn="1"/>
        </p:nvSpPr>
        <p:spPr>
          <a:xfrm>
            <a:off x="3581805" y="5535121"/>
            <a:ext cx="2369200" cy="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94A"/>
              </a:solidFill>
              <a:effectLst/>
              <a:uLnTx/>
              <a:uFillTx/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6" name="Google Shape;1473;p60">
            <a:extLst>
              <a:ext uri="{FF2B5EF4-FFF2-40B4-BE49-F238E27FC236}">
                <a16:creationId xmlns:a16="http://schemas.microsoft.com/office/drawing/2014/main" id="{8CA4EECE-2E64-230D-A15B-CD1B14EECCDD}"/>
              </a:ext>
            </a:extLst>
          </p:cNvPr>
          <p:cNvSpPr txBox="1"/>
          <p:nvPr userDrawn="1"/>
        </p:nvSpPr>
        <p:spPr>
          <a:xfrm>
            <a:off x="949720" y="5134491"/>
            <a:ext cx="2369200" cy="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667" b="1" i="0" u="none" strike="noStrike" kern="0" cap="none" spc="0" normalizeH="0" baseline="0" noProof="0" dirty="0">
              <a:ln>
                <a:noFill/>
              </a:ln>
              <a:solidFill>
                <a:srgbClr val="00649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Google Shape;1474;p60">
            <a:extLst>
              <a:ext uri="{FF2B5EF4-FFF2-40B4-BE49-F238E27FC236}">
                <a16:creationId xmlns:a16="http://schemas.microsoft.com/office/drawing/2014/main" id="{52E309EA-DA86-9D4B-992A-5ED86BDF23B6}"/>
              </a:ext>
            </a:extLst>
          </p:cNvPr>
          <p:cNvSpPr txBox="1"/>
          <p:nvPr userDrawn="1"/>
        </p:nvSpPr>
        <p:spPr>
          <a:xfrm>
            <a:off x="3581805" y="5134491"/>
            <a:ext cx="2369200" cy="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667" b="1" i="0" u="none" strike="noStrike" kern="0" cap="none" spc="0" normalizeH="0" baseline="0" noProof="0" dirty="0">
              <a:ln>
                <a:noFill/>
              </a:ln>
              <a:solidFill>
                <a:srgbClr val="00649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Google Shape;1475;p60">
            <a:extLst>
              <a:ext uri="{FF2B5EF4-FFF2-40B4-BE49-F238E27FC236}">
                <a16:creationId xmlns:a16="http://schemas.microsoft.com/office/drawing/2014/main" id="{4466B241-7A65-483F-2497-DA5C7A460CFD}"/>
              </a:ext>
            </a:extLst>
          </p:cNvPr>
          <p:cNvSpPr txBox="1"/>
          <p:nvPr userDrawn="1"/>
        </p:nvSpPr>
        <p:spPr>
          <a:xfrm>
            <a:off x="6213908" y="5535121"/>
            <a:ext cx="2369200" cy="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94A"/>
              </a:solidFill>
              <a:effectLst/>
              <a:uLnTx/>
              <a:uFillTx/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9" name="Google Shape;1476;p60">
            <a:extLst>
              <a:ext uri="{FF2B5EF4-FFF2-40B4-BE49-F238E27FC236}">
                <a16:creationId xmlns:a16="http://schemas.microsoft.com/office/drawing/2014/main" id="{926F27A4-960F-51F5-65CC-92DD7A85E25D}"/>
              </a:ext>
            </a:extLst>
          </p:cNvPr>
          <p:cNvSpPr txBox="1"/>
          <p:nvPr userDrawn="1"/>
        </p:nvSpPr>
        <p:spPr>
          <a:xfrm>
            <a:off x="6213900" y="5134491"/>
            <a:ext cx="2369200" cy="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667" b="1" i="0" u="none" strike="noStrike" kern="0" cap="none" spc="0" normalizeH="0" baseline="0" noProof="0" dirty="0">
              <a:ln>
                <a:noFill/>
              </a:ln>
              <a:solidFill>
                <a:srgbClr val="00649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Google Shape;1477;p60">
            <a:extLst>
              <a:ext uri="{FF2B5EF4-FFF2-40B4-BE49-F238E27FC236}">
                <a16:creationId xmlns:a16="http://schemas.microsoft.com/office/drawing/2014/main" id="{2EA41F80-D743-C6F5-F94B-1DACE0DDBC10}"/>
              </a:ext>
            </a:extLst>
          </p:cNvPr>
          <p:cNvSpPr txBox="1"/>
          <p:nvPr userDrawn="1"/>
        </p:nvSpPr>
        <p:spPr>
          <a:xfrm>
            <a:off x="8846018" y="3086120"/>
            <a:ext cx="2369200" cy="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94A"/>
              </a:solidFill>
              <a:effectLst/>
              <a:uLnTx/>
              <a:uFillTx/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21" name="Google Shape;1478;p60">
            <a:extLst>
              <a:ext uri="{FF2B5EF4-FFF2-40B4-BE49-F238E27FC236}">
                <a16:creationId xmlns:a16="http://schemas.microsoft.com/office/drawing/2014/main" id="{ADF2728A-7024-5E41-0A1E-DC724297EE6E}"/>
              </a:ext>
            </a:extLst>
          </p:cNvPr>
          <p:cNvSpPr txBox="1"/>
          <p:nvPr userDrawn="1"/>
        </p:nvSpPr>
        <p:spPr>
          <a:xfrm>
            <a:off x="8846008" y="2685488"/>
            <a:ext cx="2369200" cy="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667" b="1" i="0" u="none" strike="noStrike" kern="0" cap="none" spc="0" normalizeH="0" baseline="0" noProof="0" dirty="0">
              <a:ln>
                <a:noFill/>
              </a:ln>
              <a:solidFill>
                <a:srgbClr val="00649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Google Shape;1479;p60">
            <a:extLst>
              <a:ext uri="{FF2B5EF4-FFF2-40B4-BE49-F238E27FC236}">
                <a16:creationId xmlns:a16="http://schemas.microsoft.com/office/drawing/2014/main" id="{2D486A1C-2ACB-2E9F-95B5-03436CD79119}"/>
              </a:ext>
            </a:extLst>
          </p:cNvPr>
          <p:cNvSpPr txBox="1"/>
          <p:nvPr userDrawn="1"/>
        </p:nvSpPr>
        <p:spPr>
          <a:xfrm>
            <a:off x="8846018" y="5535121"/>
            <a:ext cx="2369200" cy="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94A"/>
              </a:solidFill>
              <a:effectLst/>
              <a:uLnTx/>
              <a:uFillTx/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23" name="Google Shape;1480;p60">
            <a:extLst>
              <a:ext uri="{FF2B5EF4-FFF2-40B4-BE49-F238E27FC236}">
                <a16:creationId xmlns:a16="http://schemas.microsoft.com/office/drawing/2014/main" id="{340DED00-7176-C76E-63AB-570A22A2DBC0}"/>
              </a:ext>
            </a:extLst>
          </p:cNvPr>
          <p:cNvSpPr txBox="1"/>
          <p:nvPr userDrawn="1"/>
        </p:nvSpPr>
        <p:spPr>
          <a:xfrm>
            <a:off x="8846008" y="5134491"/>
            <a:ext cx="2369200" cy="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667" b="1" i="0" u="none" strike="noStrike" kern="0" cap="none" spc="0" normalizeH="0" baseline="0" noProof="0" dirty="0">
              <a:ln>
                <a:noFill/>
              </a:ln>
              <a:solidFill>
                <a:srgbClr val="00649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9" name="Picture 3">
            <a:extLst>
              <a:ext uri="{FF2B5EF4-FFF2-40B4-BE49-F238E27FC236}">
                <a16:creationId xmlns:a16="http://schemas.microsoft.com/office/drawing/2014/main" id="{10459040-C6F8-3679-4372-8105D8C693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056" y="6095970"/>
            <a:ext cx="407251" cy="407250"/>
          </a:xfrm>
          <a:prstGeom prst="rect">
            <a:avLst/>
          </a:prstGeom>
          <a:ln>
            <a:noFill/>
          </a:ln>
        </p:spPr>
      </p:pic>
      <p:sp>
        <p:nvSpPr>
          <p:cNvPr id="40" name="Footer Placeholder 4">
            <a:extLst>
              <a:ext uri="{FF2B5EF4-FFF2-40B4-BE49-F238E27FC236}">
                <a16:creationId xmlns:a16="http://schemas.microsoft.com/office/drawing/2014/main" id="{58589765-10A4-03DD-E104-D8B65161ABFD}"/>
              </a:ext>
            </a:extLst>
          </p:cNvPr>
          <p:cNvSpPr txBox="1">
            <a:spLocks/>
          </p:cNvSpPr>
          <p:nvPr userDrawn="1"/>
        </p:nvSpPr>
        <p:spPr>
          <a:xfrm>
            <a:off x="8629309" y="6125980"/>
            <a:ext cx="24964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TransparenciaColombia.org.co</a:t>
            </a:r>
          </a:p>
        </p:txBody>
      </p:sp>
    </p:spTree>
    <p:extLst>
      <p:ext uri="{BB962C8B-B14F-4D97-AF65-F5344CB8AC3E}">
        <p14:creationId xmlns:p14="http://schemas.microsoft.com/office/powerpoint/2010/main" val="1439718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324;p52">
            <a:extLst>
              <a:ext uri="{FF2B5EF4-FFF2-40B4-BE49-F238E27FC236}">
                <a16:creationId xmlns:a16="http://schemas.microsoft.com/office/drawing/2014/main" id="{D24BB599-8A0F-E66D-015A-DD0BEAB8210D}"/>
              </a:ext>
            </a:extLst>
          </p:cNvPr>
          <p:cNvSpPr/>
          <p:nvPr userDrawn="1"/>
        </p:nvSpPr>
        <p:spPr>
          <a:xfrm>
            <a:off x="0" y="5738191"/>
            <a:ext cx="2186609" cy="1119809"/>
          </a:xfrm>
          <a:prstGeom prst="round1Rect">
            <a:avLst>
              <a:gd name="adj" fmla="val 50000"/>
            </a:avLst>
          </a:prstGeom>
          <a:solidFill>
            <a:srgbClr val="3A7E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8" name="Marcador de posición de imagen 17">
            <a:extLst>
              <a:ext uri="{FF2B5EF4-FFF2-40B4-BE49-F238E27FC236}">
                <a16:creationId xmlns:a16="http://schemas.microsoft.com/office/drawing/2014/main" id="{D308915A-0163-44BA-45B3-6CBC6B33D3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747989"/>
            <a:ext cx="5234329" cy="5354637"/>
          </a:xfrm>
          <a:custGeom>
            <a:avLst/>
            <a:gdLst>
              <a:gd name="connsiteX0" fmla="*/ 0 w 5194300"/>
              <a:gd name="connsiteY0" fmla="*/ 0 h 5354637"/>
              <a:gd name="connsiteX1" fmla="*/ 5194300 w 5194300"/>
              <a:gd name="connsiteY1" fmla="*/ 0 h 5354637"/>
              <a:gd name="connsiteX2" fmla="*/ 5194300 w 5194300"/>
              <a:gd name="connsiteY2" fmla="*/ 5354637 h 5354637"/>
              <a:gd name="connsiteX3" fmla="*/ 0 w 5194300"/>
              <a:gd name="connsiteY3" fmla="*/ 5354637 h 5354637"/>
              <a:gd name="connsiteX4" fmla="*/ 0 w 5194300"/>
              <a:gd name="connsiteY4" fmla="*/ 0 h 5354637"/>
              <a:gd name="connsiteX0" fmla="*/ 0 w 5194300"/>
              <a:gd name="connsiteY0" fmla="*/ 0 h 5354637"/>
              <a:gd name="connsiteX1" fmla="*/ 4982265 w 5194300"/>
              <a:gd name="connsiteY1" fmla="*/ 212035 h 5354637"/>
              <a:gd name="connsiteX2" fmla="*/ 5194300 w 5194300"/>
              <a:gd name="connsiteY2" fmla="*/ 5354637 h 5354637"/>
              <a:gd name="connsiteX3" fmla="*/ 0 w 5194300"/>
              <a:gd name="connsiteY3" fmla="*/ 5354637 h 5354637"/>
              <a:gd name="connsiteX4" fmla="*/ 0 w 5194300"/>
              <a:gd name="connsiteY4" fmla="*/ 0 h 5354637"/>
              <a:gd name="connsiteX0" fmla="*/ 0 w 5194300"/>
              <a:gd name="connsiteY0" fmla="*/ 0 h 5354637"/>
              <a:gd name="connsiteX1" fmla="*/ 4637709 w 5194300"/>
              <a:gd name="connsiteY1" fmla="*/ 26504 h 5354637"/>
              <a:gd name="connsiteX2" fmla="*/ 5194300 w 5194300"/>
              <a:gd name="connsiteY2" fmla="*/ 5354637 h 5354637"/>
              <a:gd name="connsiteX3" fmla="*/ 0 w 5194300"/>
              <a:gd name="connsiteY3" fmla="*/ 5354637 h 5354637"/>
              <a:gd name="connsiteX4" fmla="*/ 0 w 5194300"/>
              <a:gd name="connsiteY4" fmla="*/ 0 h 5354637"/>
              <a:gd name="connsiteX0" fmla="*/ 0 w 5221357"/>
              <a:gd name="connsiteY0" fmla="*/ 0 h 5354637"/>
              <a:gd name="connsiteX1" fmla="*/ 4637709 w 5221357"/>
              <a:gd name="connsiteY1" fmla="*/ 26504 h 5354637"/>
              <a:gd name="connsiteX2" fmla="*/ 5221357 w 5221357"/>
              <a:gd name="connsiteY2" fmla="*/ 729628 h 5354637"/>
              <a:gd name="connsiteX3" fmla="*/ 5194300 w 5221357"/>
              <a:gd name="connsiteY3" fmla="*/ 5354637 h 5354637"/>
              <a:gd name="connsiteX4" fmla="*/ 0 w 5221357"/>
              <a:gd name="connsiteY4" fmla="*/ 5354637 h 5354637"/>
              <a:gd name="connsiteX5" fmla="*/ 0 w 5221357"/>
              <a:gd name="connsiteY5" fmla="*/ 0 h 5354637"/>
              <a:gd name="connsiteX0" fmla="*/ 0 w 5232029"/>
              <a:gd name="connsiteY0" fmla="*/ 0 h 5354637"/>
              <a:gd name="connsiteX1" fmla="*/ 4637709 w 5232029"/>
              <a:gd name="connsiteY1" fmla="*/ 26504 h 5354637"/>
              <a:gd name="connsiteX2" fmla="*/ 5221357 w 5232029"/>
              <a:gd name="connsiteY2" fmla="*/ 729628 h 5354637"/>
              <a:gd name="connsiteX3" fmla="*/ 5194300 w 5232029"/>
              <a:gd name="connsiteY3" fmla="*/ 5354637 h 5354637"/>
              <a:gd name="connsiteX4" fmla="*/ 0 w 5232029"/>
              <a:gd name="connsiteY4" fmla="*/ 5354637 h 5354637"/>
              <a:gd name="connsiteX5" fmla="*/ 0 w 5232029"/>
              <a:gd name="connsiteY5" fmla="*/ 0 h 5354637"/>
              <a:gd name="connsiteX0" fmla="*/ 0 w 5234329"/>
              <a:gd name="connsiteY0" fmla="*/ 0 h 5354637"/>
              <a:gd name="connsiteX1" fmla="*/ 4637709 w 5234329"/>
              <a:gd name="connsiteY1" fmla="*/ 26504 h 5354637"/>
              <a:gd name="connsiteX2" fmla="*/ 5221357 w 5234329"/>
              <a:gd name="connsiteY2" fmla="*/ 729628 h 5354637"/>
              <a:gd name="connsiteX3" fmla="*/ 5194300 w 5234329"/>
              <a:gd name="connsiteY3" fmla="*/ 5354637 h 5354637"/>
              <a:gd name="connsiteX4" fmla="*/ 0 w 5234329"/>
              <a:gd name="connsiteY4" fmla="*/ 5354637 h 5354637"/>
              <a:gd name="connsiteX5" fmla="*/ 0 w 5234329"/>
              <a:gd name="connsiteY5" fmla="*/ 0 h 5354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34329" h="5354637">
                <a:moveTo>
                  <a:pt x="0" y="0"/>
                </a:moveTo>
                <a:lnTo>
                  <a:pt x="4637709" y="26504"/>
                </a:lnTo>
                <a:cubicBezTo>
                  <a:pt x="4801336" y="57678"/>
                  <a:pt x="5322773" y="88853"/>
                  <a:pt x="5221357" y="729628"/>
                </a:cubicBezTo>
                <a:lnTo>
                  <a:pt x="5194300" y="5354637"/>
                </a:lnTo>
                <a:lnTo>
                  <a:pt x="0" y="53546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s-MX" dirty="0"/>
              <a:t>Haz clic en el icono para agregar una imagen</a:t>
            </a:r>
            <a:endParaRPr lang="es-CO" dirty="0"/>
          </a:p>
        </p:txBody>
      </p:sp>
      <p:sp>
        <p:nvSpPr>
          <p:cNvPr id="11" name="Google Shape;1320;p52">
            <a:extLst>
              <a:ext uri="{FF2B5EF4-FFF2-40B4-BE49-F238E27FC236}">
                <a16:creationId xmlns:a16="http://schemas.microsoft.com/office/drawing/2014/main" id="{0CEA9FFD-8AC2-0F5D-2043-DF1CF19E2EB3}"/>
              </a:ext>
            </a:extLst>
          </p:cNvPr>
          <p:cNvSpPr txBox="1">
            <a:spLocks/>
          </p:cNvSpPr>
          <p:nvPr userDrawn="1"/>
        </p:nvSpPr>
        <p:spPr>
          <a:xfrm>
            <a:off x="658905" y="1578604"/>
            <a:ext cx="4571999" cy="1810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94A"/>
              </a:buClr>
              <a:buSzPts val="2800"/>
              <a:buFont typeface="Montserrat"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094A"/>
                </a:solidFill>
                <a:effectLst/>
                <a:uLnTx/>
                <a:uFillTx/>
                <a:latin typeface="Montserrat"/>
                <a:sym typeface="Montserrat"/>
              </a:rPr>
              <a:t> </a:t>
            </a:r>
          </a:p>
        </p:txBody>
      </p:sp>
      <p:sp>
        <p:nvSpPr>
          <p:cNvPr id="12" name="Google Shape;1321;p52">
            <a:extLst>
              <a:ext uri="{FF2B5EF4-FFF2-40B4-BE49-F238E27FC236}">
                <a16:creationId xmlns:a16="http://schemas.microsoft.com/office/drawing/2014/main" id="{C06B3C39-2F23-B778-4854-76EC865B4E62}"/>
              </a:ext>
            </a:extLst>
          </p:cNvPr>
          <p:cNvSpPr txBox="1">
            <a:spLocks/>
          </p:cNvSpPr>
          <p:nvPr userDrawn="1"/>
        </p:nvSpPr>
        <p:spPr>
          <a:xfrm>
            <a:off x="403411" y="3428999"/>
            <a:ext cx="4896566" cy="1532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ven Pro"/>
              <a:buNone/>
              <a:defRPr sz="12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ven Pro"/>
              <a:buNone/>
              <a:defRPr sz="12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ven Pro"/>
              <a:buNone/>
              <a:defRPr sz="12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ven Pro"/>
              <a:buNone/>
              <a:defRPr sz="12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ven Pro"/>
              <a:buNone/>
              <a:defRPr sz="12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ven Pro"/>
              <a:buNone/>
              <a:defRPr sz="12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ven Pro"/>
              <a:buNone/>
              <a:defRPr sz="12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ven Pro"/>
              <a:buNone/>
              <a:defRPr sz="12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ven Pro"/>
              <a:buNone/>
              <a:defRPr sz="12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94A"/>
              </a:buClr>
              <a:buSzPts val="1200"/>
              <a:buFont typeface="Maven Pro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A74A9"/>
              </a:solidFill>
              <a:effectLst/>
              <a:uLnTx/>
              <a:uFillTx/>
              <a:latin typeface="Maven Pro"/>
              <a:sym typeface="Maven Pro"/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A5760293-9588-1245-54E7-DE18BC3A09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139" y="6254890"/>
            <a:ext cx="407251" cy="407250"/>
          </a:xfrm>
          <a:prstGeom prst="rect">
            <a:avLst/>
          </a:prstGeom>
          <a:ln>
            <a:noFill/>
          </a:ln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789C02B-F06F-234D-CC3D-03BCEF57D553}"/>
              </a:ext>
            </a:extLst>
          </p:cNvPr>
          <p:cNvSpPr txBox="1">
            <a:spLocks/>
          </p:cNvSpPr>
          <p:nvPr userDrawn="1"/>
        </p:nvSpPr>
        <p:spPr>
          <a:xfrm>
            <a:off x="8862392" y="6284900"/>
            <a:ext cx="24964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TransparenciaColombia.org.co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DB90DB9A-9C5D-9A30-5A88-C9A19DE5C5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56" y="6104313"/>
            <a:ext cx="1479176" cy="407688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16A8A1F9-41DA-60A6-1762-93AE8115D392}"/>
              </a:ext>
            </a:extLst>
          </p:cNvPr>
          <p:cNvGrpSpPr/>
          <p:nvPr userDrawn="1"/>
        </p:nvGrpSpPr>
        <p:grpSpPr>
          <a:xfrm rot="16200000" flipH="1">
            <a:off x="9920353" y="-60738"/>
            <a:ext cx="2210909" cy="2332385"/>
            <a:chOff x="1" y="12005"/>
            <a:chExt cx="1999286" cy="2018311"/>
          </a:xfrm>
        </p:grpSpPr>
        <p:sp>
          <p:nvSpPr>
            <p:cNvPr id="3" name="Google Shape;936;p37">
              <a:extLst>
                <a:ext uri="{FF2B5EF4-FFF2-40B4-BE49-F238E27FC236}">
                  <a16:creationId xmlns:a16="http://schemas.microsoft.com/office/drawing/2014/main" id="{0B91DA05-98DC-25D9-9227-5A7B4E2A8362}"/>
                </a:ext>
              </a:extLst>
            </p:cNvPr>
            <p:cNvSpPr/>
            <p:nvPr userDrawn="1"/>
          </p:nvSpPr>
          <p:spPr>
            <a:xfrm>
              <a:off x="15547" y="1391210"/>
              <a:ext cx="1983740" cy="633706"/>
            </a:xfrm>
            <a:prstGeom prst="round1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s-CO" dirty="0"/>
            </a:p>
          </p:txBody>
        </p:sp>
        <p:sp>
          <p:nvSpPr>
            <p:cNvPr id="4" name="Google Shape;936;p37">
              <a:extLst>
                <a:ext uri="{FF2B5EF4-FFF2-40B4-BE49-F238E27FC236}">
                  <a16:creationId xmlns:a16="http://schemas.microsoft.com/office/drawing/2014/main" id="{61EFA729-2345-5336-0D8C-226007EF9807}"/>
                </a:ext>
              </a:extLst>
            </p:cNvPr>
            <p:cNvSpPr/>
            <p:nvPr userDrawn="1"/>
          </p:nvSpPr>
          <p:spPr>
            <a:xfrm rot="16200000">
              <a:off x="-686780" y="698786"/>
              <a:ext cx="2018311" cy="644750"/>
            </a:xfrm>
            <a:prstGeom prst="round1Rect">
              <a:avLst>
                <a:gd name="adj" fmla="val 50000"/>
              </a:avLst>
            </a:prstGeom>
            <a:solidFill>
              <a:srgbClr val="3A7EF1">
                <a:alpha val="81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s-CO" dirty="0"/>
            </a:p>
          </p:txBody>
        </p:sp>
      </p:grpSp>
    </p:spTree>
    <p:extLst>
      <p:ext uri="{BB962C8B-B14F-4D97-AF65-F5344CB8AC3E}">
        <p14:creationId xmlns:p14="http://schemas.microsoft.com/office/powerpoint/2010/main" val="27133864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57;p13">
            <a:extLst>
              <a:ext uri="{FF2B5EF4-FFF2-40B4-BE49-F238E27FC236}">
                <a16:creationId xmlns:a16="http://schemas.microsoft.com/office/drawing/2014/main" id="{E5FA9D14-86D6-1FCB-0392-71EE63454B1F}"/>
              </a:ext>
            </a:extLst>
          </p:cNvPr>
          <p:cNvSpPr/>
          <p:nvPr userDrawn="1"/>
        </p:nvSpPr>
        <p:spPr>
          <a:xfrm rot="5400000">
            <a:off x="-3200599" y="3200200"/>
            <a:ext cx="6858000" cy="457599"/>
          </a:xfrm>
          <a:prstGeom prst="round1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822D768-6306-500B-8856-77D6A9A678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3" t="35675" r="14211" b="35217"/>
          <a:stretch/>
        </p:blipFill>
        <p:spPr>
          <a:xfrm>
            <a:off x="10202778" y="413884"/>
            <a:ext cx="1568918" cy="479727"/>
          </a:xfrm>
          <a:prstGeom prst="rect">
            <a:avLst/>
          </a:prstGeom>
        </p:spPr>
      </p:pic>
      <p:sp>
        <p:nvSpPr>
          <p:cNvPr id="8" name="Google Shape;1465;p60">
            <a:extLst>
              <a:ext uri="{FF2B5EF4-FFF2-40B4-BE49-F238E27FC236}">
                <a16:creationId xmlns:a16="http://schemas.microsoft.com/office/drawing/2014/main" id="{96C075B8-1602-48B2-9409-3420D226C555}"/>
              </a:ext>
            </a:extLst>
          </p:cNvPr>
          <p:cNvSpPr txBox="1"/>
          <p:nvPr userDrawn="1"/>
        </p:nvSpPr>
        <p:spPr>
          <a:xfrm>
            <a:off x="949720" y="3086120"/>
            <a:ext cx="2369200" cy="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94A"/>
              </a:solidFill>
              <a:effectLst/>
              <a:uLnTx/>
              <a:uFillTx/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0" name="Google Shape;1467;p60">
            <a:extLst>
              <a:ext uri="{FF2B5EF4-FFF2-40B4-BE49-F238E27FC236}">
                <a16:creationId xmlns:a16="http://schemas.microsoft.com/office/drawing/2014/main" id="{82ADD9AF-5336-AFE5-5544-F17F2830D6DA}"/>
              </a:ext>
            </a:extLst>
          </p:cNvPr>
          <p:cNvSpPr txBox="1"/>
          <p:nvPr userDrawn="1"/>
        </p:nvSpPr>
        <p:spPr>
          <a:xfrm>
            <a:off x="949720" y="2685488"/>
            <a:ext cx="2369200" cy="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667" b="1" i="0" u="none" strike="noStrike" kern="0" cap="none" spc="0" normalizeH="0" baseline="0" noProof="0" dirty="0">
              <a:ln>
                <a:noFill/>
              </a:ln>
              <a:solidFill>
                <a:srgbClr val="00649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1471;p60">
            <a:extLst>
              <a:ext uri="{FF2B5EF4-FFF2-40B4-BE49-F238E27FC236}">
                <a16:creationId xmlns:a16="http://schemas.microsoft.com/office/drawing/2014/main" id="{A2DF2B21-3005-8EB3-70D1-D295470194BD}"/>
              </a:ext>
            </a:extLst>
          </p:cNvPr>
          <p:cNvSpPr txBox="1"/>
          <p:nvPr userDrawn="1"/>
        </p:nvSpPr>
        <p:spPr>
          <a:xfrm>
            <a:off x="949720" y="5535121"/>
            <a:ext cx="2369200" cy="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94A"/>
              </a:solidFill>
              <a:effectLst/>
              <a:uLnTx/>
              <a:uFillTx/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5" name="Google Shape;1472;p60">
            <a:extLst>
              <a:ext uri="{FF2B5EF4-FFF2-40B4-BE49-F238E27FC236}">
                <a16:creationId xmlns:a16="http://schemas.microsoft.com/office/drawing/2014/main" id="{557BD728-1310-3B69-344C-A0C4964F27ED}"/>
              </a:ext>
            </a:extLst>
          </p:cNvPr>
          <p:cNvSpPr txBox="1"/>
          <p:nvPr userDrawn="1"/>
        </p:nvSpPr>
        <p:spPr>
          <a:xfrm>
            <a:off x="3581805" y="5535121"/>
            <a:ext cx="2369200" cy="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94A"/>
              </a:solidFill>
              <a:effectLst/>
              <a:uLnTx/>
              <a:uFillTx/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6" name="Google Shape;1473;p60">
            <a:extLst>
              <a:ext uri="{FF2B5EF4-FFF2-40B4-BE49-F238E27FC236}">
                <a16:creationId xmlns:a16="http://schemas.microsoft.com/office/drawing/2014/main" id="{10A31254-A9C7-B0F8-1776-1C6EF730955E}"/>
              </a:ext>
            </a:extLst>
          </p:cNvPr>
          <p:cNvSpPr txBox="1"/>
          <p:nvPr userDrawn="1"/>
        </p:nvSpPr>
        <p:spPr>
          <a:xfrm>
            <a:off x="949720" y="5134491"/>
            <a:ext cx="2369200" cy="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667" b="1" i="0" u="none" strike="noStrike" kern="0" cap="none" spc="0" normalizeH="0" baseline="0" noProof="0" dirty="0">
              <a:ln>
                <a:noFill/>
              </a:ln>
              <a:solidFill>
                <a:srgbClr val="00649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Google Shape;1475;p60">
            <a:extLst>
              <a:ext uri="{FF2B5EF4-FFF2-40B4-BE49-F238E27FC236}">
                <a16:creationId xmlns:a16="http://schemas.microsoft.com/office/drawing/2014/main" id="{163DC9F4-BAD8-74BB-76B7-76A26C1EEDB7}"/>
              </a:ext>
            </a:extLst>
          </p:cNvPr>
          <p:cNvSpPr txBox="1"/>
          <p:nvPr userDrawn="1"/>
        </p:nvSpPr>
        <p:spPr>
          <a:xfrm>
            <a:off x="6213908" y="5535121"/>
            <a:ext cx="2369200" cy="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94A"/>
              </a:solidFill>
              <a:effectLst/>
              <a:uLnTx/>
              <a:uFillTx/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20" name="Google Shape;1477;p60">
            <a:extLst>
              <a:ext uri="{FF2B5EF4-FFF2-40B4-BE49-F238E27FC236}">
                <a16:creationId xmlns:a16="http://schemas.microsoft.com/office/drawing/2014/main" id="{1975E9A2-A3EC-0076-3AD2-1C912084A942}"/>
              </a:ext>
            </a:extLst>
          </p:cNvPr>
          <p:cNvSpPr txBox="1"/>
          <p:nvPr userDrawn="1"/>
        </p:nvSpPr>
        <p:spPr>
          <a:xfrm>
            <a:off x="8846018" y="3086120"/>
            <a:ext cx="2369200" cy="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94A"/>
              </a:solidFill>
              <a:effectLst/>
              <a:uLnTx/>
              <a:uFillTx/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21" name="Google Shape;1478;p60">
            <a:extLst>
              <a:ext uri="{FF2B5EF4-FFF2-40B4-BE49-F238E27FC236}">
                <a16:creationId xmlns:a16="http://schemas.microsoft.com/office/drawing/2014/main" id="{8CA3F567-38E0-8899-D825-6D62CA35B576}"/>
              </a:ext>
            </a:extLst>
          </p:cNvPr>
          <p:cNvSpPr txBox="1"/>
          <p:nvPr userDrawn="1"/>
        </p:nvSpPr>
        <p:spPr>
          <a:xfrm>
            <a:off x="8846008" y="2685488"/>
            <a:ext cx="2369200" cy="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667" b="1" i="0" u="none" strike="noStrike" kern="0" cap="none" spc="0" normalizeH="0" baseline="0" noProof="0" dirty="0">
              <a:ln>
                <a:noFill/>
              </a:ln>
              <a:solidFill>
                <a:srgbClr val="00649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Google Shape;1479;p60">
            <a:extLst>
              <a:ext uri="{FF2B5EF4-FFF2-40B4-BE49-F238E27FC236}">
                <a16:creationId xmlns:a16="http://schemas.microsoft.com/office/drawing/2014/main" id="{6103077E-69E7-AB66-1F2B-792EECAF327D}"/>
              </a:ext>
            </a:extLst>
          </p:cNvPr>
          <p:cNvSpPr txBox="1"/>
          <p:nvPr userDrawn="1"/>
        </p:nvSpPr>
        <p:spPr>
          <a:xfrm>
            <a:off x="8846018" y="5535121"/>
            <a:ext cx="2369200" cy="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94A"/>
              </a:solidFill>
              <a:effectLst/>
              <a:uLnTx/>
              <a:uFillTx/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23" name="Google Shape;1480;p60">
            <a:extLst>
              <a:ext uri="{FF2B5EF4-FFF2-40B4-BE49-F238E27FC236}">
                <a16:creationId xmlns:a16="http://schemas.microsoft.com/office/drawing/2014/main" id="{0B09223E-B8B4-29D8-4EE2-22560713A700}"/>
              </a:ext>
            </a:extLst>
          </p:cNvPr>
          <p:cNvSpPr txBox="1"/>
          <p:nvPr userDrawn="1"/>
        </p:nvSpPr>
        <p:spPr>
          <a:xfrm>
            <a:off x="8846008" y="5134491"/>
            <a:ext cx="2369200" cy="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667" b="1" i="0" u="none" strike="noStrike" kern="0" cap="none" spc="0" normalizeH="0" baseline="0" noProof="0" dirty="0">
              <a:ln>
                <a:noFill/>
              </a:ln>
              <a:solidFill>
                <a:srgbClr val="00649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5719007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13;p71">
            <a:extLst>
              <a:ext uri="{FF2B5EF4-FFF2-40B4-BE49-F238E27FC236}">
                <a16:creationId xmlns:a16="http://schemas.microsoft.com/office/drawing/2014/main" id="{ABF0434E-4ED8-78EC-B315-92CC1FD54043}"/>
              </a:ext>
            </a:extLst>
          </p:cNvPr>
          <p:cNvSpPr/>
          <p:nvPr userDrawn="1"/>
        </p:nvSpPr>
        <p:spPr>
          <a:xfrm flipH="1">
            <a:off x="9722729" y="4880102"/>
            <a:ext cx="2469271" cy="1977899"/>
          </a:xfrm>
          <a:prstGeom prst="round1Rect">
            <a:avLst>
              <a:gd name="adj" fmla="val 50000"/>
            </a:avLst>
          </a:prstGeom>
          <a:solidFill>
            <a:srgbClr val="3A7EF1">
              <a:alpha val="69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54" name="Google Shape;257;p13">
            <a:extLst>
              <a:ext uri="{FF2B5EF4-FFF2-40B4-BE49-F238E27FC236}">
                <a16:creationId xmlns:a16="http://schemas.microsoft.com/office/drawing/2014/main" id="{066E7A9C-DACB-60E8-54D0-36B6AD5DB3E3}"/>
              </a:ext>
            </a:extLst>
          </p:cNvPr>
          <p:cNvSpPr/>
          <p:nvPr userDrawn="1"/>
        </p:nvSpPr>
        <p:spPr>
          <a:xfrm rot="16200000">
            <a:off x="10558671" y="5224670"/>
            <a:ext cx="2458278" cy="808383"/>
          </a:xfrm>
          <a:prstGeom prst="round1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4" name="Google Shape;1713;p71">
            <a:extLst>
              <a:ext uri="{FF2B5EF4-FFF2-40B4-BE49-F238E27FC236}">
                <a16:creationId xmlns:a16="http://schemas.microsoft.com/office/drawing/2014/main" id="{3BF6368D-36B4-DF79-30CF-D7AD9E94A2BE}"/>
              </a:ext>
            </a:extLst>
          </p:cNvPr>
          <p:cNvSpPr/>
          <p:nvPr userDrawn="1"/>
        </p:nvSpPr>
        <p:spPr>
          <a:xfrm>
            <a:off x="0" y="4893328"/>
            <a:ext cx="2469271" cy="1977899"/>
          </a:xfrm>
          <a:prstGeom prst="round1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53" name="Google Shape;257;p13">
            <a:extLst>
              <a:ext uri="{FF2B5EF4-FFF2-40B4-BE49-F238E27FC236}">
                <a16:creationId xmlns:a16="http://schemas.microsoft.com/office/drawing/2014/main" id="{9686878B-E092-0841-7F7E-C826FEEB1093}"/>
              </a:ext>
            </a:extLst>
          </p:cNvPr>
          <p:cNvSpPr/>
          <p:nvPr userDrawn="1"/>
        </p:nvSpPr>
        <p:spPr>
          <a:xfrm rot="5400000" flipH="1">
            <a:off x="-824951" y="5224669"/>
            <a:ext cx="2458278" cy="808383"/>
          </a:xfrm>
          <a:prstGeom prst="round1Rect">
            <a:avLst>
              <a:gd name="adj" fmla="val 50000"/>
            </a:avLst>
          </a:prstGeom>
          <a:solidFill>
            <a:srgbClr val="3A7E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6" name="Marcador de texto 1">
            <a:extLst>
              <a:ext uri="{FF2B5EF4-FFF2-40B4-BE49-F238E27FC236}">
                <a16:creationId xmlns:a16="http://schemas.microsoft.com/office/drawing/2014/main" id="{B6F5BAB2-E5C8-5AC2-29B3-3D34220688AC}"/>
              </a:ext>
            </a:extLst>
          </p:cNvPr>
          <p:cNvSpPr txBox="1">
            <a:spLocks/>
          </p:cNvSpPr>
          <p:nvPr userDrawn="1"/>
        </p:nvSpPr>
        <p:spPr>
          <a:xfrm>
            <a:off x="3925096" y="1767808"/>
            <a:ext cx="4398633" cy="768085"/>
          </a:xfrm>
        </p:spPr>
        <p:txBody>
          <a:bodyPr/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6600" b="1" i="0" u="none" strike="noStrike" kern="1200" cap="none" spc="0" normalizeH="0" baseline="0" noProof="0" dirty="0">
              <a:ln>
                <a:noFill/>
              </a:ln>
              <a:solidFill>
                <a:srgbClr val="00094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B9ECB0A3-50E4-39DE-FF16-DF054B51B79B}"/>
              </a:ext>
            </a:extLst>
          </p:cNvPr>
          <p:cNvSpPr txBox="1">
            <a:spLocks/>
          </p:cNvSpPr>
          <p:nvPr userDrawn="1"/>
        </p:nvSpPr>
        <p:spPr>
          <a:xfrm>
            <a:off x="3701558" y="2928521"/>
            <a:ext cx="5042992" cy="558628"/>
          </a:xfrm>
          <a:prstGeom prst="rect">
            <a:avLst/>
          </a:prstGeom>
        </p:spPr>
        <p:txBody>
          <a:bodyPr anchor="t"/>
          <a:lstStyle>
            <a:lvl1pPr marL="0" indent="0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 baseline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arcador de texto 1">
            <a:extLst>
              <a:ext uri="{FF2B5EF4-FFF2-40B4-BE49-F238E27FC236}">
                <a16:creationId xmlns:a16="http://schemas.microsoft.com/office/drawing/2014/main" id="{66456DB8-C299-DD04-D7F9-C0A057084DDB}"/>
              </a:ext>
            </a:extLst>
          </p:cNvPr>
          <p:cNvSpPr txBox="1">
            <a:spLocks/>
          </p:cNvSpPr>
          <p:nvPr userDrawn="1"/>
        </p:nvSpPr>
        <p:spPr>
          <a:xfrm>
            <a:off x="10366757" y="5337391"/>
            <a:ext cx="2088480" cy="768085"/>
          </a:xfrm>
        </p:spPr>
        <p:txBody>
          <a:bodyPr/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4000" b="1" i="0" u="none" strike="noStrike" kern="1200" cap="none" spc="0" normalizeH="0" baseline="0" noProof="0" dirty="0">
              <a:ln>
                <a:noFill/>
              </a:ln>
              <a:solidFill>
                <a:srgbClr val="00094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oogle Shape;694;p27">
            <a:extLst>
              <a:ext uri="{FF2B5EF4-FFF2-40B4-BE49-F238E27FC236}">
                <a16:creationId xmlns:a16="http://schemas.microsoft.com/office/drawing/2014/main" id="{54C4FE15-B8CB-BE4C-8CF3-0D4AC5639C7F}"/>
              </a:ext>
            </a:extLst>
          </p:cNvPr>
          <p:cNvGrpSpPr/>
          <p:nvPr userDrawn="1"/>
        </p:nvGrpSpPr>
        <p:grpSpPr>
          <a:xfrm>
            <a:off x="125549" y="4973750"/>
            <a:ext cx="1885275" cy="1884250"/>
            <a:chOff x="2609275" y="3149350"/>
            <a:chExt cx="1885275" cy="1884250"/>
          </a:xfrm>
        </p:grpSpPr>
        <p:sp>
          <p:nvSpPr>
            <p:cNvPr id="10" name="Google Shape;695;p27">
              <a:extLst>
                <a:ext uri="{FF2B5EF4-FFF2-40B4-BE49-F238E27FC236}">
                  <a16:creationId xmlns:a16="http://schemas.microsoft.com/office/drawing/2014/main" id="{1AAEC4D6-F645-08A5-3AA0-1CC77CE92539}"/>
                </a:ext>
              </a:extLst>
            </p:cNvPr>
            <p:cNvSpPr/>
            <p:nvPr/>
          </p:nvSpPr>
          <p:spPr>
            <a:xfrm>
              <a:off x="3923900" y="3224950"/>
              <a:ext cx="494025" cy="495025"/>
            </a:xfrm>
            <a:custGeom>
              <a:avLst/>
              <a:gdLst/>
              <a:ahLst/>
              <a:cxnLst/>
              <a:rect l="l" t="t" r="r" b="b"/>
              <a:pathLst>
                <a:path w="19761" h="19801" extrusionOk="0">
                  <a:moveTo>
                    <a:pt x="485" y="202"/>
                  </a:moveTo>
                  <a:cubicBezTo>
                    <a:pt x="323" y="162"/>
                    <a:pt x="162" y="81"/>
                    <a:pt x="1" y="1"/>
                  </a:cubicBezTo>
                  <a:lnTo>
                    <a:pt x="19761" y="19801"/>
                  </a:lnTo>
                  <a:cubicBezTo>
                    <a:pt x="19720" y="19640"/>
                    <a:pt x="19640" y="19478"/>
                    <a:pt x="19559" y="19317"/>
                  </a:cubicBezTo>
                  <a:lnTo>
                    <a:pt x="485" y="202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Google Shape;696;p27">
              <a:extLst>
                <a:ext uri="{FF2B5EF4-FFF2-40B4-BE49-F238E27FC236}">
                  <a16:creationId xmlns:a16="http://schemas.microsoft.com/office/drawing/2014/main" id="{6710D22A-D8BA-0478-7D9A-4AD4776AD5EE}"/>
                </a:ext>
              </a:extLst>
            </p:cNvPr>
            <p:cNvSpPr/>
            <p:nvPr/>
          </p:nvSpPr>
          <p:spPr>
            <a:xfrm>
              <a:off x="3725300" y="3164475"/>
              <a:ext cx="753125" cy="753100"/>
            </a:xfrm>
            <a:custGeom>
              <a:avLst/>
              <a:gdLst/>
              <a:ahLst/>
              <a:cxnLst/>
              <a:rect l="l" t="t" r="r" b="b"/>
              <a:pathLst>
                <a:path w="30125" h="30124" extrusionOk="0">
                  <a:moveTo>
                    <a:pt x="323" y="81"/>
                  </a:moveTo>
                  <a:cubicBezTo>
                    <a:pt x="202" y="41"/>
                    <a:pt x="122" y="41"/>
                    <a:pt x="1" y="0"/>
                  </a:cubicBezTo>
                  <a:lnTo>
                    <a:pt x="30124" y="30124"/>
                  </a:lnTo>
                  <a:cubicBezTo>
                    <a:pt x="30084" y="30043"/>
                    <a:pt x="30084" y="29922"/>
                    <a:pt x="30043" y="29801"/>
                  </a:cubicBezTo>
                  <a:lnTo>
                    <a:pt x="323" y="81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Google Shape;697;p27">
              <a:extLst>
                <a:ext uri="{FF2B5EF4-FFF2-40B4-BE49-F238E27FC236}">
                  <a16:creationId xmlns:a16="http://schemas.microsoft.com/office/drawing/2014/main" id="{5ED5F74E-1AB2-AC3B-658B-7D480AC53C95}"/>
                </a:ext>
              </a:extLst>
            </p:cNvPr>
            <p:cNvSpPr/>
            <p:nvPr/>
          </p:nvSpPr>
          <p:spPr>
            <a:xfrm>
              <a:off x="3572075" y="3149350"/>
              <a:ext cx="922475" cy="922475"/>
            </a:xfrm>
            <a:custGeom>
              <a:avLst/>
              <a:gdLst/>
              <a:ahLst/>
              <a:cxnLst/>
              <a:rect l="l" t="t" r="r" b="b"/>
              <a:pathLst>
                <a:path w="36899" h="36899" extrusionOk="0">
                  <a:moveTo>
                    <a:pt x="282" y="0"/>
                  </a:moveTo>
                  <a:cubicBezTo>
                    <a:pt x="161" y="0"/>
                    <a:pt x="81" y="0"/>
                    <a:pt x="0" y="0"/>
                  </a:cubicBezTo>
                  <a:lnTo>
                    <a:pt x="36898" y="36899"/>
                  </a:lnTo>
                  <a:cubicBezTo>
                    <a:pt x="36898" y="36778"/>
                    <a:pt x="36898" y="36697"/>
                    <a:pt x="36858" y="36616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Google Shape;698;p27">
              <a:extLst>
                <a:ext uri="{FF2B5EF4-FFF2-40B4-BE49-F238E27FC236}">
                  <a16:creationId xmlns:a16="http://schemas.microsoft.com/office/drawing/2014/main" id="{7DD06BF5-E069-FC96-1E54-D890EFD288C6}"/>
                </a:ext>
              </a:extLst>
            </p:cNvPr>
            <p:cNvSpPr/>
            <p:nvPr/>
          </p:nvSpPr>
          <p:spPr>
            <a:xfrm>
              <a:off x="3440000" y="3154400"/>
              <a:ext cx="1048500" cy="1048500"/>
            </a:xfrm>
            <a:custGeom>
              <a:avLst/>
              <a:gdLst/>
              <a:ahLst/>
              <a:cxnLst/>
              <a:rect l="l" t="t" r="r" b="b"/>
              <a:pathLst>
                <a:path w="41940" h="41940" extrusionOk="0">
                  <a:moveTo>
                    <a:pt x="242" y="0"/>
                  </a:moveTo>
                  <a:cubicBezTo>
                    <a:pt x="162" y="40"/>
                    <a:pt x="81" y="40"/>
                    <a:pt x="0" y="40"/>
                  </a:cubicBezTo>
                  <a:lnTo>
                    <a:pt x="41899" y="41939"/>
                  </a:lnTo>
                  <a:cubicBezTo>
                    <a:pt x="41899" y="41858"/>
                    <a:pt x="41939" y="41778"/>
                    <a:pt x="41939" y="416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Google Shape;699;p27">
              <a:extLst>
                <a:ext uri="{FF2B5EF4-FFF2-40B4-BE49-F238E27FC236}">
                  <a16:creationId xmlns:a16="http://schemas.microsoft.com/office/drawing/2014/main" id="{388FFADE-2961-F474-700E-6E736F2AD428}"/>
                </a:ext>
              </a:extLst>
            </p:cNvPr>
            <p:cNvSpPr/>
            <p:nvPr/>
          </p:nvSpPr>
          <p:spPr>
            <a:xfrm>
              <a:off x="3323050" y="3175550"/>
              <a:ext cx="1145275" cy="1144275"/>
            </a:xfrm>
            <a:custGeom>
              <a:avLst/>
              <a:gdLst/>
              <a:ahLst/>
              <a:cxnLst/>
              <a:rect l="l" t="t" r="r" b="b"/>
              <a:pathLst>
                <a:path w="45811" h="45771" extrusionOk="0">
                  <a:moveTo>
                    <a:pt x="243" y="1"/>
                  </a:moveTo>
                  <a:cubicBezTo>
                    <a:pt x="162" y="1"/>
                    <a:pt x="81" y="41"/>
                    <a:pt x="1" y="41"/>
                  </a:cubicBezTo>
                  <a:lnTo>
                    <a:pt x="45730" y="45771"/>
                  </a:lnTo>
                  <a:cubicBezTo>
                    <a:pt x="45771" y="45690"/>
                    <a:pt x="45771" y="45610"/>
                    <a:pt x="45811" y="45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Google Shape;700;p27">
              <a:extLst>
                <a:ext uri="{FF2B5EF4-FFF2-40B4-BE49-F238E27FC236}">
                  <a16:creationId xmlns:a16="http://schemas.microsoft.com/office/drawing/2014/main" id="{83FB1FED-304E-8309-C745-B2F3586FDFF0}"/>
                </a:ext>
              </a:extLst>
            </p:cNvPr>
            <p:cNvSpPr/>
            <p:nvPr/>
          </p:nvSpPr>
          <p:spPr>
            <a:xfrm>
              <a:off x="3218200" y="3207825"/>
              <a:ext cx="1216875" cy="1216850"/>
            </a:xfrm>
            <a:custGeom>
              <a:avLst/>
              <a:gdLst/>
              <a:ahLst/>
              <a:cxnLst/>
              <a:rect l="l" t="t" r="r" b="b"/>
              <a:pathLst>
                <a:path w="48675" h="48674" extrusionOk="0">
                  <a:moveTo>
                    <a:pt x="202" y="0"/>
                  </a:moveTo>
                  <a:cubicBezTo>
                    <a:pt x="122" y="0"/>
                    <a:pt x="81" y="41"/>
                    <a:pt x="1" y="81"/>
                  </a:cubicBezTo>
                  <a:lnTo>
                    <a:pt x="48593" y="48674"/>
                  </a:lnTo>
                  <a:cubicBezTo>
                    <a:pt x="48634" y="48633"/>
                    <a:pt x="48674" y="48553"/>
                    <a:pt x="48674" y="48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Google Shape;701;p27">
              <a:extLst>
                <a:ext uri="{FF2B5EF4-FFF2-40B4-BE49-F238E27FC236}">
                  <a16:creationId xmlns:a16="http://schemas.microsoft.com/office/drawing/2014/main" id="{458715D1-041D-68CE-C004-5100C48C9322}"/>
                </a:ext>
              </a:extLst>
            </p:cNvPr>
            <p:cNvSpPr/>
            <p:nvPr/>
          </p:nvSpPr>
          <p:spPr>
            <a:xfrm>
              <a:off x="3122425" y="3249150"/>
              <a:ext cx="1271300" cy="1271300"/>
            </a:xfrm>
            <a:custGeom>
              <a:avLst/>
              <a:gdLst/>
              <a:ahLst/>
              <a:cxnLst/>
              <a:rect l="l" t="t" r="r" b="b"/>
              <a:pathLst>
                <a:path w="50852" h="50852" extrusionOk="0">
                  <a:moveTo>
                    <a:pt x="202" y="1"/>
                  </a:moveTo>
                  <a:cubicBezTo>
                    <a:pt x="122" y="41"/>
                    <a:pt x="81" y="81"/>
                    <a:pt x="1" y="122"/>
                  </a:cubicBezTo>
                  <a:lnTo>
                    <a:pt x="50771" y="50852"/>
                  </a:lnTo>
                  <a:cubicBezTo>
                    <a:pt x="50771" y="50811"/>
                    <a:pt x="50811" y="50731"/>
                    <a:pt x="50852" y="506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" name="Google Shape;702;p27">
              <a:extLst>
                <a:ext uri="{FF2B5EF4-FFF2-40B4-BE49-F238E27FC236}">
                  <a16:creationId xmlns:a16="http://schemas.microsoft.com/office/drawing/2014/main" id="{FBFB3900-21A6-09A5-AFD3-C9351900D6E9}"/>
                </a:ext>
              </a:extLst>
            </p:cNvPr>
            <p:cNvSpPr/>
            <p:nvPr/>
          </p:nvSpPr>
          <p:spPr>
            <a:xfrm>
              <a:off x="3035725" y="3299550"/>
              <a:ext cx="1307600" cy="1308625"/>
            </a:xfrm>
            <a:custGeom>
              <a:avLst/>
              <a:gdLst/>
              <a:ahLst/>
              <a:cxnLst/>
              <a:rect l="l" t="t" r="r" b="b"/>
              <a:pathLst>
                <a:path w="52304" h="52345" extrusionOk="0">
                  <a:moveTo>
                    <a:pt x="162" y="1"/>
                  </a:moveTo>
                  <a:cubicBezTo>
                    <a:pt x="81" y="41"/>
                    <a:pt x="41" y="82"/>
                    <a:pt x="1" y="122"/>
                  </a:cubicBezTo>
                  <a:lnTo>
                    <a:pt x="52182" y="52344"/>
                  </a:lnTo>
                  <a:cubicBezTo>
                    <a:pt x="52223" y="52263"/>
                    <a:pt x="52263" y="52223"/>
                    <a:pt x="52303" y="521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" name="Google Shape;703;p27">
              <a:extLst>
                <a:ext uri="{FF2B5EF4-FFF2-40B4-BE49-F238E27FC236}">
                  <a16:creationId xmlns:a16="http://schemas.microsoft.com/office/drawing/2014/main" id="{4F163952-0BA5-8C4F-8452-9559DB2DD7AA}"/>
                </a:ext>
              </a:extLst>
            </p:cNvPr>
            <p:cNvSpPr/>
            <p:nvPr/>
          </p:nvSpPr>
          <p:spPr>
            <a:xfrm>
              <a:off x="2956075" y="3358025"/>
              <a:ext cx="1328775" cy="1329775"/>
            </a:xfrm>
            <a:custGeom>
              <a:avLst/>
              <a:gdLst/>
              <a:ahLst/>
              <a:cxnLst/>
              <a:rect l="l" t="t" r="r" b="b"/>
              <a:pathLst>
                <a:path w="53151" h="53191" extrusionOk="0">
                  <a:moveTo>
                    <a:pt x="122" y="1"/>
                  </a:moveTo>
                  <a:cubicBezTo>
                    <a:pt x="82" y="41"/>
                    <a:pt x="41" y="82"/>
                    <a:pt x="1" y="122"/>
                  </a:cubicBezTo>
                  <a:lnTo>
                    <a:pt x="53030" y="53191"/>
                  </a:lnTo>
                  <a:cubicBezTo>
                    <a:pt x="53070" y="53110"/>
                    <a:pt x="53110" y="53070"/>
                    <a:pt x="53151" y="53030"/>
                  </a:cubicBez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Google Shape;704;p27">
              <a:extLst>
                <a:ext uri="{FF2B5EF4-FFF2-40B4-BE49-F238E27FC236}">
                  <a16:creationId xmlns:a16="http://schemas.microsoft.com/office/drawing/2014/main" id="{014F2634-22A5-424A-7E86-808EA635D1D6}"/>
                </a:ext>
              </a:extLst>
            </p:cNvPr>
            <p:cNvSpPr/>
            <p:nvPr/>
          </p:nvSpPr>
          <p:spPr>
            <a:xfrm>
              <a:off x="2883500" y="3422550"/>
              <a:ext cx="1336825" cy="1336825"/>
            </a:xfrm>
            <a:custGeom>
              <a:avLst/>
              <a:gdLst/>
              <a:ahLst/>
              <a:cxnLst/>
              <a:rect l="l" t="t" r="r" b="b"/>
              <a:pathLst>
                <a:path w="53473" h="53473" extrusionOk="0">
                  <a:moveTo>
                    <a:pt x="121" y="1"/>
                  </a:moveTo>
                  <a:cubicBezTo>
                    <a:pt x="121" y="1"/>
                    <a:pt x="81" y="81"/>
                    <a:pt x="81" y="81"/>
                  </a:cubicBezTo>
                  <a:cubicBezTo>
                    <a:pt x="41" y="122"/>
                    <a:pt x="0" y="122"/>
                    <a:pt x="0" y="162"/>
                  </a:cubicBezTo>
                  <a:lnTo>
                    <a:pt x="53311" y="53473"/>
                  </a:lnTo>
                  <a:cubicBezTo>
                    <a:pt x="53311" y="53473"/>
                    <a:pt x="53392" y="53433"/>
                    <a:pt x="53392" y="53433"/>
                  </a:cubicBezTo>
                  <a:cubicBezTo>
                    <a:pt x="53432" y="53392"/>
                    <a:pt x="53432" y="53392"/>
                    <a:pt x="53473" y="533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" name="Google Shape;705;p27">
              <a:extLst>
                <a:ext uri="{FF2B5EF4-FFF2-40B4-BE49-F238E27FC236}">
                  <a16:creationId xmlns:a16="http://schemas.microsoft.com/office/drawing/2014/main" id="{6EB24514-CFB2-F0AF-B16D-B1A1AF8B6C49}"/>
                </a:ext>
              </a:extLst>
            </p:cNvPr>
            <p:cNvSpPr/>
            <p:nvPr/>
          </p:nvSpPr>
          <p:spPr>
            <a:xfrm>
              <a:off x="2817975" y="3495150"/>
              <a:ext cx="1329775" cy="1329775"/>
            </a:xfrm>
            <a:custGeom>
              <a:avLst/>
              <a:gdLst/>
              <a:ahLst/>
              <a:cxnLst/>
              <a:rect l="l" t="t" r="r" b="b"/>
              <a:pathLst>
                <a:path w="53191" h="53191" extrusionOk="0">
                  <a:moveTo>
                    <a:pt x="121" y="0"/>
                  </a:moveTo>
                  <a:cubicBezTo>
                    <a:pt x="81" y="41"/>
                    <a:pt x="41" y="121"/>
                    <a:pt x="0" y="161"/>
                  </a:cubicBezTo>
                  <a:lnTo>
                    <a:pt x="53029" y="53190"/>
                  </a:lnTo>
                  <a:cubicBezTo>
                    <a:pt x="53110" y="53150"/>
                    <a:pt x="53150" y="53109"/>
                    <a:pt x="53190" y="53069"/>
                  </a:cubicBez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" name="Google Shape;706;p27">
              <a:extLst>
                <a:ext uri="{FF2B5EF4-FFF2-40B4-BE49-F238E27FC236}">
                  <a16:creationId xmlns:a16="http://schemas.microsoft.com/office/drawing/2014/main" id="{CE243469-F2B1-8003-40AE-E9FF384666F1}"/>
                </a:ext>
              </a:extLst>
            </p:cNvPr>
            <p:cNvSpPr/>
            <p:nvPr/>
          </p:nvSpPr>
          <p:spPr>
            <a:xfrm>
              <a:off x="2760500" y="3574775"/>
              <a:ext cx="1307600" cy="1308625"/>
            </a:xfrm>
            <a:custGeom>
              <a:avLst/>
              <a:gdLst/>
              <a:ahLst/>
              <a:cxnLst/>
              <a:rect l="l" t="t" r="r" b="b"/>
              <a:pathLst>
                <a:path w="52304" h="52345" extrusionOk="0">
                  <a:moveTo>
                    <a:pt x="81" y="1"/>
                  </a:moveTo>
                  <a:cubicBezTo>
                    <a:pt x="41" y="82"/>
                    <a:pt x="41" y="122"/>
                    <a:pt x="1" y="162"/>
                  </a:cubicBezTo>
                  <a:lnTo>
                    <a:pt x="52142" y="52344"/>
                  </a:lnTo>
                  <a:cubicBezTo>
                    <a:pt x="52182" y="52304"/>
                    <a:pt x="52263" y="52263"/>
                    <a:pt x="52303" y="522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" name="Google Shape;707;p27">
              <a:extLst>
                <a:ext uri="{FF2B5EF4-FFF2-40B4-BE49-F238E27FC236}">
                  <a16:creationId xmlns:a16="http://schemas.microsoft.com/office/drawing/2014/main" id="{EB98F6D1-11D2-C347-B1BF-710D4EE520FF}"/>
                </a:ext>
              </a:extLst>
            </p:cNvPr>
            <p:cNvSpPr/>
            <p:nvPr/>
          </p:nvSpPr>
          <p:spPr>
            <a:xfrm>
              <a:off x="2710100" y="3662500"/>
              <a:ext cx="1271300" cy="1271300"/>
            </a:xfrm>
            <a:custGeom>
              <a:avLst/>
              <a:gdLst/>
              <a:ahLst/>
              <a:cxnLst/>
              <a:rect l="l" t="t" r="r" b="b"/>
              <a:pathLst>
                <a:path w="50852" h="50852" extrusionOk="0">
                  <a:moveTo>
                    <a:pt x="81" y="0"/>
                  </a:moveTo>
                  <a:cubicBezTo>
                    <a:pt x="41" y="41"/>
                    <a:pt x="41" y="121"/>
                    <a:pt x="0" y="162"/>
                  </a:cubicBezTo>
                  <a:lnTo>
                    <a:pt x="50650" y="50851"/>
                  </a:lnTo>
                  <a:cubicBezTo>
                    <a:pt x="50690" y="50811"/>
                    <a:pt x="50771" y="50771"/>
                    <a:pt x="50851" y="507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" name="Google Shape;708;p27">
              <a:extLst>
                <a:ext uri="{FF2B5EF4-FFF2-40B4-BE49-F238E27FC236}">
                  <a16:creationId xmlns:a16="http://schemas.microsoft.com/office/drawing/2014/main" id="{1FC9B1DD-BC12-FAF4-5508-1DC08B8B6988}"/>
                </a:ext>
              </a:extLst>
            </p:cNvPr>
            <p:cNvSpPr/>
            <p:nvPr/>
          </p:nvSpPr>
          <p:spPr>
            <a:xfrm>
              <a:off x="2667750" y="3758275"/>
              <a:ext cx="1216875" cy="1216850"/>
            </a:xfrm>
            <a:custGeom>
              <a:avLst/>
              <a:gdLst/>
              <a:ahLst/>
              <a:cxnLst/>
              <a:rect l="l" t="t" r="r" b="b"/>
              <a:pathLst>
                <a:path w="48675" h="48674" extrusionOk="0">
                  <a:moveTo>
                    <a:pt x="81" y="0"/>
                  </a:moveTo>
                  <a:cubicBezTo>
                    <a:pt x="41" y="41"/>
                    <a:pt x="41" y="121"/>
                    <a:pt x="1" y="202"/>
                  </a:cubicBezTo>
                  <a:lnTo>
                    <a:pt x="48513" y="48674"/>
                  </a:lnTo>
                  <a:cubicBezTo>
                    <a:pt x="48553" y="48633"/>
                    <a:pt x="48634" y="48633"/>
                    <a:pt x="48674" y="485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" name="Google Shape;709;p27">
              <a:extLst>
                <a:ext uri="{FF2B5EF4-FFF2-40B4-BE49-F238E27FC236}">
                  <a16:creationId xmlns:a16="http://schemas.microsoft.com/office/drawing/2014/main" id="{4CA0E307-A0BA-2AAE-0542-C4D37799A102}"/>
                </a:ext>
              </a:extLst>
            </p:cNvPr>
            <p:cNvSpPr/>
            <p:nvPr/>
          </p:nvSpPr>
          <p:spPr>
            <a:xfrm>
              <a:off x="2635500" y="3863125"/>
              <a:ext cx="1144275" cy="1144275"/>
            </a:xfrm>
            <a:custGeom>
              <a:avLst/>
              <a:gdLst/>
              <a:ahLst/>
              <a:cxnLst/>
              <a:rect l="l" t="t" r="r" b="b"/>
              <a:pathLst>
                <a:path w="45771" h="45771" extrusionOk="0">
                  <a:moveTo>
                    <a:pt x="41" y="0"/>
                  </a:moveTo>
                  <a:cubicBezTo>
                    <a:pt x="41" y="81"/>
                    <a:pt x="0" y="121"/>
                    <a:pt x="0" y="202"/>
                  </a:cubicBezTo>
                  <a:lnTo>
                    <a:pt x="45569" y="45770"/>
                  </a:lnTo>
                  <a:cubicBezTo>
                    <a:pt x="45649" y="45770"/>
                    <a:pt x="45730" y="45730"/>
                    <a:pt x="45770" y="457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" name="Google Shape;710;p27">
              <a:extLst>
                <a:ext uri="{FF2B5EF4-FFF2-40B4-BE49-F238E27FC236}">
                  <a16:creationId xmlns:a16="http://schemas.microsoft.com/office/drawing/2014/main" id="{D889FBC6-5D99-7EAD-8E62-41E8755F075A}"/>
                </a:ext>
              </a:extLst>
            </p:cNvPr>
            <p:cNvSpPr/>
            <p:nvPr/>
          </p:nvSpPr>
          <p:spPr>
            <a:xfrm>
              <a:off x="2615325" y="3980050"/>
              <a:ext cx="1048500" cy="1048500"/>
            </a:xfrm>
            <a:custGeom>
              <a:avLst/>
              <a:gdLst/>
              <a:ahLst/>
              <a:cxnLst/>
              <a:rect l="l" t="t" r="r" b="b"/>
              <a:pathLst>
                <a:path w="41940" h="41940" extrusionOk="0">
                  <a:moveTo>
                    <a:pt x="1" y="1"/>
                  </a:moveTo>
                  <a:cubicBezTo>
                    <a:pt x="1" y="82"/>
                    <a:pt x="1" y="162"/>
                    <a:pt x="1" y="243"/>
                  </a:cubicBezTo>
                  <a:lnTo>
                    <a:pt x="41657" y="41940"/>
                  </a:lnTo>
                  <a:cubicBezTo>
                    <a:pt x="41738" y="41900"/>
                    <a:pt x="41859" y="41900"/>
                    <a:pt x="41940" y="419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" name="Google Shape;711;p27">
              <a:extLst>
                <a:ext uri="{FF2B5EF4-FFF2-40B4-BE49-F238E27FC236}">
                  <a16:creationId xmlns:a16="http://schemas.microsoft.com/office/drawing/2014/main" id="{91157AC5-4D9E-66D8-1920-6E942C0098E9}"/>
                </a:ext>
              </a:extLst>
            </p:cNvPr>
            <p:cNvSpPr/>
            <p:nvPr/>
          </p:nvSpPr>
          <p:spPr>
            <a:xfrm>
              <a:off x="2609275" y="4111125"/>
              <a:ext cx="922500" cy="922475"/>
            </a:xfrm>
            <a:custGeom>
              <a:avLst/>
              <a:gdLst/>
              <a:ahLst/>
              <a:cxnLst/>
              <a:rect l="l" t="t" r="r" b="b"/>
              <a:pathLst>
                <a:path w="36900" h="36899" extrusionOk="0">
                  <a:moveTo>
                    <a:pt x="1" y="0"/>
                  </a:moveTo>
                  <a:cubicBezTo>
                    <a:pt x="1" y="81"/>
                    <a:pt x="1" y="202"/>
                    <a:pt x="1" y="283"/>
                  </a:cubicBezTo>
                  <a:lnTo>
                    <a:pt x="36617" y="36899"/>
                  </a:lnTo>
                  <a:cubicBezTo>
                    <a:pt x="36697" y="36899"/>
                    <a:pt x="36818" y="36899"/>
                    <a:pt x="36899" y="3689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" name="Google Shape;712;p27">
              <a:extLst>
                <a:ext uri="{FF2B5EF4-FFF2-40B4-BE49-F238E27FC236}">
                  <a16:creationId xmlns:a16="http://schemas.microsoft.com/office/drawing/2014/main" id="{599E6938-01AC-50C7-9604-6A2110FA19C5}"/>
                </a:ext>
              </a:extLst>
            </p:cNvPr>
            <p:cNvSpPr/>
            <p:nvPr/>
          </p:nvSpPr>
          <p:spPr>
            <a:xfrm>
              <a:off x="2625400" y="4264350"/>
              <a:ext cx="753125" cy="754125"/>
            </a:xfrm>
            <a:custGeom>
              <a:avLst/>
              <a:gdLst/>
              <a:ahLst/>
              <a:cxnLst/>
              <a:rect l="l" t="t" r="r" b="b"/>
              <a:pathLst>
                <a:path w="30125" h="30165" extrusionOk="0">
                  <a:moveTo>
                    <a:pt x="1" y="1"/>
                  </a:moveTo>
                  <a:cubicBezTo>
                    <a:pt x="1" y="122"/>
                    <a:pt x="41" y="243"/>
                    <a:pt x="41" y="364"/>
                  </a:cubicBezTo>
                  <a:lnTo>
                    <a:pt x="29762" y="30084"/>
                  </a:lnTo>
                  <a:cubicBezTo>
                    <a:pt x="29883" y="30124"/>
                    <a:pt x="30004" y="30124"/>
                    <a:pt x="30124" y="301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8" name="Google Shape;713;p27">
              <a:extLst>
                <a:ext uri="{FF2B5EF4-FFF2-40B4-BE49-F238E27FC236}">
                  <a16:creationId xmlns:a16="http://schemas.microsoft.com/office/drawing/2014/main" id="{78228EA3-AA94-5930-4CCD-F72B650C58EA}"/>
                </a:ext>
              </a:extLst>
            </p:cNvPr>
            <p:cNvSpPr/>
            <p:nvPr/>
          </p:nvSpPr>
          <p:spPr>
            <a:xfrm>
              <a:off x="2684900" y="4462975"/>
              <a:ext cx="495025" cy="495025"/>
            </a:xfrm>
            <a:custGeom>
              <a:avLst/>
              <a:gdLst/>
              <a:ahLst/>
              <a:cxnLst/>
              <a:rect l="l" t="t" r="r" b="b"/>
              <a:pathLst>
                <a:path w="19801" h="19801" extrusionOk="0">
                  <a:moveTo>
                    <a:pt x="0" y="0"/>
                  </a:moveTo>
                  <a:cubicBezTo>
                    <a:pt x="81" y="161"/>
                    <a:pt x="161" y="323"/>
                    <a:pt x="242" y="484"/>
                  </a:cubicBezTo>
                  <a:lnTo>
                    <a:pt x="19316" y="19599"/>
                  </a:lnTo>
                  <a:cubicBezTo>
                    <a:pt x="19478" y="19639"/>
                    <a:pt x="19639" y="19720"/>
                    <a:pt x="19800" y="198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pic>
        <p:nvPicPr>
          <p:cNvPr id="30" name="Picture 3">
            <a:extLst>
              <a:ext uri="{FF2B5EF4-FFF2-40B4-BE49-F238E27FC236}">
                <a16:creationId xmlns:a16="http://schemas.microsoft.com/office/drawing/2014/main" id="{DAF8747C-35C4-7015-28D1-8DFDC5CE4B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978" y="4824827"/>
            <a:ext cx="407251" cy="407250"/>
          </a:xfrm>
          <a:prstGeom prst="rect">
            <a:avLst/>
          </a:prstGeom>
          <a:ln>
            <a:noFill/>
          </a:ln>
        </p:spPr>
      </p:pic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5AD882DC-0EA2-FE36-85AC-20730A974A63}"/>
              </a:ext>
            </a:extLst>
          </p:cNvPr>
          <p:cNvSpPr txBox="1">
            <a:spLocks/>
          </p:cNvSpPr>
          <p:nvPr userDrawn="1"/>
        </p:nvSpPr>
        <p:spPr>
          <a:xfrm>
            <a:off x="4921231" y="4854837"/>
            <a:ext cx="24964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TransparenciaColombia.org.co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096FB1D5-2BBA-FD4F-E32E-0F864E93CA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3" t="35675" r="14211" b="35217"/>
          <a:stretch/>
        </p:blipFill>
        <p:spPr>
          <a:xfrm>
            <a:off x="10202778" y="413884"/>
            <a:ext cx="1568918" cy="479727"/>
          </a:xfrm>
          <a:prstGeom prst="rect">
            <a:avLst/>
          </a:prstGeom>
        </p:spPr>
      </p:pic>
      <p:grpSp>
        <p:nvGrpSpPr>
          <p:cNvPr id="33" name="Google Shape;694;p27">
            <a:extLst>
              <a:ext uri="{FF2B5EF4-FFF2-40B4-BE49-F238E27FC236}">
                <a16:creationId xmlns:a16="http://schemas.microsoft.com/office/drawing/2014/main" id="{BD6F92AB-4844-38FE-4A5C-FC8918B4B4E8}"/>
              </a:ext>
            </a:extLst>
          </p:cNvPr>
          <p:cNvGrpSpPr/>
          <p:nvPr userDrawn="1"/>
        </p:nvGrpSpPr>
        <p:grpSpPr>
          <a:xfrm>
            <a:off x="10190575" y="4973750"/>
            <a:ext cx="1885275" cy="1884250"/>
            <a:chOff x="2609275" y="3149350"/>
            <a:chExt cx="1885275" cy="1884250"/>
          </a:xfrm>
        </p:grpSpPr>
        <p:sp>
          <p:nvSpPr>
            <p:cNvPr id="34" name="Google Shape;695;p27">
              <a:extLst>
                <a:ext uri="{FF2B5EF4-FFF2-40B4-BE49-F238E27FC236}">
                  <a16:creationId xmlns:a16="http://schemas.microsoft.com/office/drawing/2014/main" id="{C187F7F2-B290-00F2-21BB-828AE5651F01}"/>
                </a:ext>
              </a:extLst>
            </p:cNvPr>
            <p:cNvSpPr/>
            <p:nvPr/>
          </p:nvSpPr>
          <p:spPr>
            <a:xfrm>
              <a:off x="3923900" y="3224950"/>
              <a:ext cx="494025" cy="495025"/>
            </a:xfrm>
            <a:custGeom>
              <a:avLst/>
              <a:gdLst/>
              <a:ahLst/>
              <a:cxnLst/>
              <a:rect l="l" t="t" r="r" b="b"/>
              <a:pathLst>
                <a:path w="19761" h="19801" extrusionOk="0">
                  <a:moveTo>
                    <a:pt x="485" y="202"/>
                  </a:moveTo>
                  <a:cubicBezTo>
                    <a:pt x="323" y="162"/>
                    <a:pt x="162" y="81"/>
                    <a:pt x="1" y="1"/>
                  </a:cubicBezTo>
                  <a:lnTo>
                    <a:pt x="19761" y="19801"/>
                  </a:lnTo>
                  <a:cubicBezTo>
                    <a:pt x="19720" y="19640"/>
                    <a:pt x="19640" y="19478"/>
                    <a:pt x="19559" y="19317"/>
                  </a:cubicBezTo>
                  <a:lnTo>
                    <a:pt x="485" y="202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" name="Google Shape;696;p27">
              <a:extLst>
                <a:ext uri="{FF2B5EF4-FFF2-40B4-BE49-F238E27FC236}">
                  <a16:creationId xmlns:a16="http://schemas.microsoft.com/office/drawing/2014/main" id="{EB5AA8B7-028C-7795-74CF-4D88DF3A0F68}"/>
                </a:ext>
              </a:extLst>
            </p:cNvPr>
            <p:cNvSpPr/>
            <p:nvPr/>
          </p:nvSpPr>
          <p:spPr>
            <a:xfrm>
              <a:off x="3725300" y="3164475"/>
              <a:ext cx="753125" cy="753100"/>
            </a:xfrm>
            <a:custGeom>
              <a:avLst/>
              <a:gdLst/>
              <a:ahLst/>
              <a:cxnLst/>
              <a:rect l="l" t="t" r="r" b="b"/>
              <a:pathLst>
                <a:path w="30125" h="30124" extrusionOk="0">
                  <a:moveTo>
                    <a:pt x="323" y="81"/>
                  </a:moveTo>
                  <a:cubicBezTo>
                    <a:pt x="202" y="41"/>
                    <a:pt x="122" y="41"/>
                    <a:pt x="1" y="0"/>
                  </a:cubicBezTo>
                  <a:lnTo>
                    <a:pt x="30124" y="30124"/>
                  </a:lnTo>
                  <a:cubicBezTo>
                    <a:pt x="30084" y="30043"/>
                    <a:pt x="30084" y="29922"/>
                    <a:pt x="30043" y="29801"/>
                  </a:cubicBezTo>
                  <a:lnTo>
                    <a:pt x="323" y="81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" name="Google Shape;697;p27">
              <a:extLst>
                <a:ext uri="{FF2B5EF4-FFF2-40B4-BE49-F238E27FC236}">
                  <a16:creationId xmlns:a16="http://schemas.microsoft.com/office/drawing/2014/main" id="{DFDE26E2-A8A0-29A2-318E-D378935F7D40}"/>
                </a:ext>
              </a:extLst>
            </p:cNvPr>
            <p:cNvSpPr/>
            <p:nvPr/>
          </p:nvSpPr>
          <p:spPr>
            <a:xfrm>
              <a:off x="3572075" y="3149350"/>
              <a:ext cx="922475" cy="922475"/>
            </a:xfrm>
            <a:custGeom>
              <a:avLst/>
              <a:gdLst/>
              <a:ahLst/>
              <a:cxnLst/>
              <a:rect l="l" t="t" r="r" b="b"/>
              <a:pathLst>
                <a:path w="36899" h="36899" extrusionOk="0">
                  <a:moveTo>
                    <a:pt x="282" y="0"/>
                  </a:moveTo>
                  <a:cubicBezTo>
                    <a:pt x="161" y="0"/>
                    <a:pt x="81" y="0"/>
                    <a:pt x="0" y="0"/>
                  </a:cubicBezTo>
                  <a:lnTo>
                    <a:pt x="36898" y="36899"/>
                  </a:lnTo>
                  <a:cubicBezTo>
                    <a:pt x="36898" y="36778"/>
                    <a:pt x="36898" y="36697"/>
                    <a:pt x="36858" y="36616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" name="Google Shape;698;p27">
              <a:extLst>
                <a:ext uri="{FF2B5EF4-FFF2-40B4-BE49-F238E27FC236}">
                  <a16:creationId xmlns:a16="http://schemas.microsoft.com/office/drawing/2014/main" id="{5899B157-342E-F91F-77F6-DB58C9D3A1AC}"/>
                </a:ext>
              </a:extLst>
            </p:cNvPr>
            <p:cNvSpPr/>
            <p:nvPr/>
          </p:nvSpPr>
          <p:spPr>
            <a:xfrm>
              <a:off x="3440000" y="3154400"/>
              <a:ext cx="1048500" cy="1048500"/>
            </a:xfrm>
            <a:custGeom>
              <a:avLst/>
              <a:gdLst/>
              <a:ahLst/>
              <a:cxnLst/>
              <a:rect l="l" t="t" r="r" b="b"/>
              <a:pathLst>
                <a:path w="41940" h="41940" extrusionOk="0">
                  <a:moveTo>
                    <a:pt x="242" y="0"/>
                  </a:moveTo>
                  <a:cubicBezTo>
                    <a:pt x="162" y="40"/>
                    <a:pt x="81" y="40"/>
                    <a:pt x="0" y="40"/>
                  </a:cubicBezTo>
                  <a:lnTo>
                    <a:pt x="41899" y="41939"/>
                  </a:lnTo>
                  <a:cubicBezTo>
                    <a:pt x="41899" y="41858"/>
                    <a:pt x="41939" y="41778"/>
                    <a:pt x="41939" y="416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" name="Google Shape;699;p27">
              <a:extLst>
                <a:ext uri="{FF2B5EF4-FFF2-40B4-BE49-F238E27FC236}">
                  <a16:creationId xmlns:a16="http://schemas.microsoft.com/office/drawing/2014/main" id="{E8A2532C-01FE-5809-52EB-052B8555A6A3}"/>
                </a:ext>
              </a:extLst>
            </p:cNvPr>
            <p:cNvSpPr/>
            <p:nvPr/>
          </p:nvSpPr>
          <p:spPr>
            <a:xfrm>
              <a:off x="3323050" y="3175550"/>
              <a:ext cx="1145275" cy="1144275"/>
            </a:xfrm>
            <a:custGeom>
              <a:avLst/>
              <a:gdLst/>
              <a:ahLst/>
              <a:cxnLst/>
              <a:rect l="l" t="t" r="r" b="b"/>
              <a:pathLst>
                <a:path w="45811" h="45771" extrusionOk="0">
                  <a:moveTo>
                    <a:pt x="243" y="1"/>
                  </a:moveTo>
                  <a:cubicBezTo>
                    <a:pt x="162" y="1"/>
                    <a:pt x="81" y="41"/>
                    <a:pt x="1" y="41"/>
                  </a:cubicBezTo>
                  <a:lnTo>
                    <a:pt x="45730" y="45771"/>
                  </a:lnTo>
                  <a:cubicBezTo>
                    <a:pt x="45771" y="45690"/>
                    <a:pt x="45771" y="45610"/>
                    <a:pt x="45811" y="45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9" name="Google Shape;700;p27">
              <a:extLst>
                <a:ext uri="{FF2B5EF4-FFF2-40B4-BE49-F238E27FC236}">
                  <a16:creationId xmlns:a16="http://schemas.microsoft.com/office/drawing/2014/main" id="{19F458F0-937A-C6EE-EA25-9635EFE7F961}"/>
                </a:ext>
              </a:extLst>
            </p:cNvPr>
            <p:cNvSpPr/>
            <p:nvPr/>
          </p:nvSpPr>
          <p:spPr>
            <a:xfrm>
              <a:off x="3218200" y="3207825"/>
              <a:ext cx="1216875" cy="1216850"/>
            </a:xfrm>
            <a:custGeom>
              <a:avLst/>
              <a:gdLst/>
              <a:ahLst/>
              <a:cxnLst/>
              <a:rect l="l" t="t" r="r" b="b"/>
              <a:pathLst>
                <a:path w="48675" h="48674" extrusionOk="0">
                  <a:moveTo>
                    <a:pt x="202" y="0"/>
                  </a:moveTo>
                  <a:cubicBezTo>
                    <a:pt x="122" y="0"/>
                    <a:pt x="81" y="41"/>
                    <a:pt x="1" y="81"/>
                  </a:cubicBezTo>
                  <a:lnTo>
                    <a:pt x="48593" y="48674"/>
                  </a:lnTo>
                  <a:cubicBezTo>
                    <a:pt x="48634" y="48633"/>
                    <a:pt x="48674" y="48553"/>
                    <a:pt x="48674" y="48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" name="Google Shape;701;p27">
              <a:extLst>
                <a:ext uri="{FF2B5EF4-FFF2-40B4-BE49-F238E27FC236}">
                  <a16:creationId xmlns:a16="http://schemas.microsoft.com/office/drawing/2014/main" id="{C4F7DA93-6747-9C48-651B-1CF3631869D5}"/>
                </a:ext>
              </a:extLst>
            </p:cNvPr>
            <p:cNvSpPr/>
            <p:nvPr/>
          </p:nvSpPr>
          <p:spPr>
            <a:xfrm>
              <a:off x="3122425" y="3249150"/>
              <a:ext cx="1271300" cy="1271300"/>
            </a:xfrm>
            <a:custGeom>
              <a:avLst/>
              <a:gdLst/>
              <a:ahLst/>
              <a:cxnLst/>
              <a:rect l="l" t="t" r="r" b="b"/>
              <a:pathLst>
                <a:path w="50852" h="50852" extrusionOk="0">
                  <a:moveTo>
                    <a:pt x="202" y="1"/>
                  </a:moveTo>
                  <a:cubicBezTo>
                    <a:pt x="122" y="41"/>
                    <a:pt x="81" y="81"/>
                    <a:pt x="1" y="122"/>
                  </a:cubicBezTo>
                  <a:lnTo>
                    <a:pt x="50771" y="50852"/>
                  </a:lnTo>
                  <a:cubicBezTo>
                    <a:pt x="50771" y="50811"/>
                    <a:pt x="50811" y="50731"/>
                    <a:pt x="50852" y="506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" name="Google Shape;702;p27">
              <a:extLst>
                <a:ext uri="{FF2B5EF4-FFF2-40B4-BE49-F238E27FC236}">
                  <a16:creationId xmlns:a16="http://schemas.microsoft.com/office/drawing/2014/main" id="{0862281D-9FE4-2A92-3B49-443672692868}"/>
                </a:ext>
              </a:extLst>
            </p:cNvPr>
            <p:cNvSpPr/>
            <p:nvPr/>
          </p:nvSpPr>
          <p:spPr>
            <a:xfrm>
              <a:off x="3035725" y="3299550"/>
              <a:ext cx="1307600" cy="1308625"/>
            </a:xfrm>
            <a:custGeom>
              <a:avLst/>
              <a:gdLst/>
              <a:ahLst/>
              <a:cxnLst/>
              <a:rect l="l" t="t" r="r" b="b"/>
              <a:pathLst>
                <a:path w="52304" h="52345" extrusionOk="0">
                  <a:moveTo>
                    <a:pt x="162" y="1"/>
                  </a:moveTo>
                  <a:cubicBezTo>
                    <a:pt x="81" y="41"/>
                    <a:pt x="41" y="82"/>
                    <a:pt x="1" y="122"/>
                  </a:cubicBezTo>
                  <a:lnTo>
                    <a:pt x="52182" y="52344"/>
                  </a:lnTo>
                  <a:cubicBezTo>
                    <a:pt x="52223" y="52263"/>
                    <a:pt x="52263" y="52223"/>
                    <a:pt x="52303" y="521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2" name="Google Shape;703;p27">
              <a:extLst>
                <a:ext uri="{FF2B5EF4-FFF2-40B4-BE49-F238E27FC236}">
                  <a16:creationId xmlns:a16="http://schemas.microsoft.com/office/drawing/2014/main" id="{01291F7F-4C54-1D92-D3F8-B9C4B0FF2F9D}"/>
                </a:ext>
              </a:extLst>
            </p:cNvPr>
            <p:cNvSpPr/>
            <p:nvPr/>
          </p:nvSpPr>
          <p:spPr>
            <a:xfrm>
              <a:off x="2956075" y="3358025"/>
              <a:ext cx="1328775" cy="1329775"/>
            </a:xfrm>
            <a:custGeom>
              <a:avLst/>
              <a:gdLst/>
              <a:ahLst/>
              <a:cxnLst/>
              <a:rect l="l" t="t" r="r" b="b"/>
              <a:pathLst>
                <a:path w="53151" h="53191" extrusionOk="0">
                  <a:moveTo>
                    <a:pt x="122" y="1"/>
                  </a:moveTo>
                  <a:cubicBezTo>
                    <a:pt x="82" y="41"/>
                    <a:pt x="41" y="82"/>
                    <a:pt x="1" y="122"/>
                  </a:cubicBezTo>
                  <a:lnTo>
                    <a:pt x="53030" y="53191"/>
                  </a:lnTo>
                  <a:cubicBezTo>
                    <a:pt x="53070" y="53110"/>
                    <a:pt x="53110" y="53070"/>
                    <a:pt x="53151" y="53030"/>
                  </a:cubicBez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3" name="Google Shape;704;p27">
              <a:extLst>
                <a:ext uri="{FF2B5EF4-FFF2-40B4-BE49-F238E27FC236}">
                  <a16:creationId xmlns:a16="http://schemas.microsoft.com/office/drawing/2014/main" id="{99CE6552-B6B2-AD66-8ED0-1CDC01FB8F71}"/>
                </a:ext>
              </a:extLst>
            </p:cNvPr>
            <p:cNvSpPr/>
            <p:nvPr/>
          </p:nvSpPr>
          <p:spPr>
            <a:xfrm>
              <a:off x="2883500" y="3422550"/>
              <a:ext cx="1336825" cy="1336825"/>
            </a:xfrm>
            <a:custGeom>
              <a:avLst/>
              <a:gdLst/>
              <a:ahLst/>
              <a:cxnLst/>
              <a:rect l="l" t="t" r="r" b="b"/>
              <a:pathLst>
                <a:path w="53473" h="53473" extrusionOk="0">
                  <a:moveTo>
                    <a:pt x="121" y="1"/>
                  </a:moveTo>
                  <a:cubicBezTo>
                    <a:pt x="121" y="1"/>
                    <a:pt x="81" y="81"/>
                    <a:pt x="81" y="81"/>
                  </a:cubicBezTo>
                  <a:cubicBezTo>
                    <a:pt x="41" y="122"/>
                    <a:pt x="0" y="122"/>
                    <a:pt x="0" y="162"/>
                  </a:cubicBezTo>
                  <a:lnTo>
                    <a:pt x="53311" y="53473"/>
                  </a:lnTo>
                  <a:cubicBezTo>
                    <a:pt x="53311" y="53473"/>
                    <a:pt x="53392" y="53433"/>
                    <a:pt x="53392" y="53433"/>
                  </a:cubicBezTo>
                  <a:cubicBezTo>
                    <a:pt x="53432" y="53392"/>
                    <a:pt x="53432" y="53392"/>
                    <a:pt x="53473" y="533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4" name="Google Shape;705;p27">
              <a:extLst>
                <a:ext uri="{FF2B5EF4-FFF2-40B4-BE49-F238E27FC236}">
                  <a16:creationId xmlns:a16="http://schemas.microsoft.com/office/drawing/2014/main" id="{46FF5E9A-A82C-E8D8-B9FC-4F1C0BA7F21A}"/>
                </a:ext>
              </a:extLst>
            </p:cNvPr>
            <p:cNvSpPr/>
            <p:nvPr/>
          </p:nvSpPr>
          <p:spPr>
            <a:xfrm>
              <a:off x="2817975" y="3495150"/>
              <a:ext cx="1329775" cy="1329775"/>
            </a:xfrm>
            <a:custGeom>
              <a:avLst/>
              <a:gdLst/>
              <a:ahLst/>
              <a:cxnLst/>
              <a:rect l="l" t="t" r="r" b="b"/>
              <a:pathLst>
                <a:path w="53191" h="53191" extrusionOk="0">
                  <a:moveTo>
                    <a:pt x="121" y="0"/>
                  </a:moveTo>
                  <a:cubicBezTo>
                    <a:pt x="81" y="41"/>
                    <a:pt x="41" y="121"/>
                    <a:pt x="0" y="161"/>
                  </a:cubicBezTo>
                  <a:lnTo>
                    <a:pt x="53029" y="53190"/>
                  </a:lnTo>
                  <a:cubicBezTo>
                    <a:pt x="53110" y="53150"/>
                    <a:pt x="53150" y="53109"/>
                    <a:pt x="53190" y="53069"/>
                  </a:cubicBez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5" name="Google Shape;706;p27">
              <a:extLst>
                <a:ext uri="{FF2B5EF4-FFF2-40B4-BE49-F238E27FC236}">
                  <a16:creationId xmlns:a16="http://schemas.microsoft.com/office/drawing/2014/main" id="{192AAA46-8D09-26E4-3610-8DC0A12F25D4}"/>
                </a:ext>
              </a:extLst>
            </p:cNvPr>
            <p:cNvSpPr/>
            <p:nvPr/>
          </p:nvSpPr>
          <p:spPr>
            <a:xfrm>
              <a:off x="2760500" y="3574775"/>
              <a:ext cx="1307600" cy="1308625"/>
            </a:xfrm>
            <a:custGeom>
              <a:avLst/>
              <a:gdLst/>
              <a:ahLst/>
              <a:cxnLst/>
              <a:rect l="l" t="t" r="r" b="b"/>
              <a:pathLst>
                <a:path w="52304" h="52345" extrusionOk="0">
                  <a:moveTo>
                    <a:pt x="81" y="1"/>
                  </a:moveTo>
                  <a:cubicBezTo>
                    <a:pt x="41" y="82"/>
                    <a:pt x="41" y="122"/>
                    <a:pt x="1" y="162"/>
                  </a:cubicBezTo>
                  <a:lnTo>
                    <a:pt x="52142" y="52344"/>
                  </a:lnTo>
                  <a:cubicBezTo>
                    <a:pt x="52182" y="52304"/>
                    <a:pt x="52263" y="52263"/>
                    <a:pt x="52303" y="522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6" name="Google Shape;707;p27">
              <a:extLst>
                <a:ext uri="{FF2B5EF4-FFF2-40B4-BE49-F238E27FC236}">
                  <a16:creationId xmlns:a16="http://schemas.microsoft.com/office/drawing/2014/main" id="{03D168DA-6186-51C5-21A8-6AF86905EEC0}"/>
                </a:ext>
              </a:extLst>
            </p:cNvPr>
            <p:cNvSpPr/>
            <p:nvPr/>
          </p:nvSpPr>
          <p:spPr>
            <a:xfrm>
              <a:off x="2710100" y="3662500"/>
              <a:ext cx="1271300" cy="1271300"/>
            </a:xfrm>
            <a:custGeom>
              <a:avLst/>
              <a:gdLst/>
              <a:ahLst/>
              <a:cxnLst/>
              <a:rect l="l" t="t" r="r" b="b"/>
              <a:pathLst>
                <a:path w="50852" h="50852" extrusionOk="0">
                  <a:moveTo>
                    <a:pt x="81" y="0"/>
                  </a:moveTo>
                  <a:cubicBezTo>
                    <a:pt x="41" y="41"/>
                    <a:pt x="41" y="121"/>
                    <a:pt x="0" y="162"/>
                  </a:cubicBezTo>
                  <a:lnTo>
                    <a:pt x="50650" y="50851"/>
                  </a:lnTo>
                  <a:cubicBezTo>
                    <a:pt x="50690" y="50811"/>
                    <a:pt x="50771" y="50771"/>
                    <a:pt x="50851" y="507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7" name="Google Shape;708;p27">
              <a:extLst>
                <a:ext uri="{FF2B5EF4-FFF2-40B4-BE49-F238E27FC236}">
                  <a16:creationId xmlns:a16="http://schemas.microsoft.com/office/drawing/2014/main" id="{D3DEE5DE-43BD-54DB-AA2F-04D00EF9AA47}"/>
                </a:ext>
              </a:extLst>
            </p:cNvPr>
            <p:cNvSpPr/>
            <p:nvPr/>
          </p:nvSpPr>
          <p:spPr>
            <a:xfrm>
              <a:off x="2667750" y="3758275"/>
              <a:ext cx="1216875" cy="1216850"/>
            </a:xfrm>
            <a:custGeom>
              <a:avLst/>
              <a:gdLst/>
              <a:ahLst/>
              <a:cxnLst/>
              <a:rect l="l" t="t" r="r" b="b"/>
              <a:pathLst>
                <a:path w="48675" h="48674" extrusionOk="0">
                  <a:moveTo>
                    <a:pt x="81" y="0"/>
                  </a:moveTo>
                  <a:cubicBezTo>
                    <a:pt x="41" y="41"/>
                    <a:pt x="41" y="121"/>
                    <a:pt x="1" y="202"/>
                  </a:cubicBezTo>
                  <a:lnTo>
                    <a:pt x="48513" y="48674"/>
                  </a:lnTo>
                  <a:cubicBezTo>
                    <a:pt x="48553" y="48633"/>
                    <a:pt x="48634" y="48633"/>
                    <a:pt x="48674" y="485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8" name="Google Shape;709;p27">
              <a:extLst>
                <a:ext uri="{FF2B5EF4-FFF2-40B4-BE49-F238E27FC236}">
                  <a16:creationId xmlns:a16="http://schemas.microsoft.com/office/drawing/2014/main" id="{E9FF854C-AA4C-A584-8974-D2E0D01427D9}"/>
                </a:ext>
              </a:extLst>
            </p:cNvPr>
            <p:cNvSpPr/>
            <p:nvPr/>
          </p:nvSpPr>
          <p:spPr>
            <a:xfrm>
              <a:off x="2635500" y="3863125"/>
              <a:ext cx="1144275" cy="1144275"/>
            </a:xfrm>
            <a:custGeom>
              <a:avLst/>
              <a:gdLst/>
              <a:ahLst/>
              <a:cxnLst/>
              <a:rect l="l" t="t" r="r" b="b"/>
              <a:pathLst>
                <a:path w="45771" h="45771" extrusionOk="0">
                  <a:moveTo>
                    <a:pt x="41" y="0"/>
                  </a:moveTo>
                  <a:cubicBezTo>
                    <a:pt x="41" y="81"/>
                    <a:pt x="0" y="121"/>
                    <a:pt x="0" y="202"/>
                  </a:cubicBezTo>
                  <a:lnTo>
                    <a:pt x="45569" y="45770"/>
                  </a:lnTo>
                  <a:cubicBezTo>
                    <a:pt x="45649" y="45770"/>
                    <a:pt x="45730" y="45730"/>
                    <a:pt x="45770" y="457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9" name="Google Shape;710;p27">
              <a:extLst>
                <a:ext uri="{FF2B5EF4-FFF2-40B4-BE49-F238E27FC236}">
                  <a16:creationId xmlns:a16="http://schemas.microsoft.com/office/drawing/2014/main" id="{7F9CFEB3-F089-7899-0330-87EBA23F8C6B}"/>
                </a:ext>
              </a:extLst>
            </p:cNvPr>
            <p:cNvSpPr/>
            <p:nvPr/>
          </p:nvSpPr>
          <p:spPr>
            <a:xfrm>
              <a:off x="2615325" y="3980050"/>
              <a:ext cx="1048500" cy="1048500"/>
            </a:xfrm>
            <a:custGeom>
              <a:avLst/>
              <a:gdLst/>
              <a:ahLst/>
              <a:cxnLst/>
              <a:rect l="l" t="t" r="r" b="b"/>
              <a:pathLst>
                <a:path w="41940" h="41940" extrusionOk="0">
                  <a:moveTo>
                    <a:pt x="1" y="1"/>
                  </a:moveTo>
                  <a:cubicBezTo>
                    <a:pt x="1" y="82"/>
                    <a:pt x="1" y="162"/>
                    <a:pt x="1" y="243"/>
                  </a:cubicBezTo>
                  <a:lnTo>
                    <a:pt x="41657" y="41940"/>
                  </a:lnTo>
                  <a:cubicBezTo>
                    <a:pt x="41738" y="41900"/>
                    <a:pt x="41859" y="41900"/>
                    <a:pt x="41940" y="419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0" name="Google Shape;711;p27">
              <a:extLst>
                <a:ext uri="{FF2B5EF4-FFF2-40B4-BE49-F238E27FC236}">
                  <a16:creationId xmlns:a16="http://schemas.microsoft.com/office/drawing/2014/main" id="{B96CB806-8A47-7156-6EBA-785294D8E0C1}"/>
                </a:ext>
              </a:extLst>
            </p:cNvPr>
            <p:cNvSpPr/>
            <p:nvPr/>
          </p:nvSpPr>
          <p:spPr>
            <a:xfrm>
              <a:off x="2609275" y="4111125"/>
              <a:ext cx="922500" cy="922475"/>
            </a:xfrm>
            <a:custGeom>
              <a:avLst/>
              <a:gdLst/>
              <a:ahLst/>
              <a:cxnLst/>
              <a:rect l="l" t="t" r="r" b="b"/>
              <a:pathLst>
                <a:path w="36900" h="36899" extrusionOk="0">
                  <a:moveTo>
                    <a:pt x="1" y="0"/>
                  </a:moveTo>
                  <a:cubicBezTo>
                    <a:pt x="1" y="81"/>
                    <a:pt x="1" y="202"/>
                    <a:pt x="1" y="283"/>
                  </a:cubicBezTo>
                  <a:lnTo>
                    <a:pt x="36617" y="36899"/>
                  </a:lnTo>
                  <a:cubicBezTo>
                    <a:pt x="36697" y="36899"/>
                    <a:pt x="36818" y="36899"/>
                    <a:pt x="36899" y="3689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1" name="Google Shape;712;p27">
              <a:extLst>
                <a:ext uri="{FF2B5EF4-FFF2-40B4-BE49-F238E27FC236}">
                  <a16:creationId xmlns:a16="http://schemas.microsoft.com/office/drawing/2014/main" id="{4081B93C-E8BB-9159-1A20-4D9B854800A3}"/>
                </a:ext>
              </a:extLst>
            </p:cNvPr>
            <p:cNvSpPr/>
            <p:nvPr/>
          </p:nvSpPr>
          <p:spPr>
            <a:xfrm>
              <a:off x="2625400" y="4264350"/>
              <a:ext cx="753125" cy="754125"/>
            </a:xfrm>
            <a:custGeom>
              <a:avLst/>
              <a:gdLst/>
              <a:ahLst/>
              <a:cxnLst/>
              <a:rect l="l" t="t" r="r" b="b"/>
              <a:pathLst>
                <a:path w="30125" h="30165" extrusionOk="0">
                  <a:moveTo>
                    <a:pt x="1" y="1"/>
                  </a:moveTo>
                  <a:cubicBezTo>
                    <a:pt x="1" y="122"/>
                    <a:pt x="41" y="243"/>
                    <a:pt x="41" y="364"/>
                  </a:cubicBezTo>
                  <a:lnTo>
                    <a:pt x="29762" y="30084"/>
                  </a:lnTo>
                  <a:cubicBezTo>
                    <a:pt x="29883" y="30124"/>
                    <a:pt x="30004" y="30124"/>
                    <a:pt x="30124" y="301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2" name="Google Shape;713;p27">
              <a:extLst>
                <a:ext uri="{FF2B5EF4-FFF2-40B4-BE49-F238E27FC236}">
                  <a16:creationId xmlns:a16="http://schemas.microsoft.com/office/drawing/2014/main" id="{C5446C9D-5F7F-506D-26ED-F81F26868E42}"/>
                </a:ext>
              </a:extLst>
            </p:cNvPr>
            <p:cNvSpPr/>
            <p:nvPr/>
          </p:nvSpPr>
          <p:spPr>
            <a:xfrm>
              <a:off x="2684900" y="4462975"/>
              <a:ext cx="495025" cy="495025"/>
            </a:xfrm>
            <a:custGeom>
              <a:avLst/>
              <a:gdLst/>
              <a:ahLst/>
              <a:cxnLst/>
              <a:rect l="l" t="t" r="r" b="b"/>
              <a:pathLst>
                <a:path w="19801" h="19801" extrusionOk="0">
                  <a:moveTo>
                    <a:pt x="0" y="0"/>
                  </a:moveTo>
                  <a:cubicBezTo>
                    <a:pt x="81" y="161"/>
                    <a:pt x="161" y="323"/>
                    <a:pt x="242" y="484"/>
                  </a:cubicBezTo>
                  <a:lnTo>
                    <a:pt x="19316" y="19599"/>
                  </a:lnTo>
                  <a:cubicBezTo>
                    <a:pt x="19478" y="19639"/>
                    <a:pt x="19639" y="19720"/>
                    <a:pt x="19800" y="198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pic>
        <p:nvPicPr>
          <p:cNvPr id="3" name="Picture 2" descr="X Logo PNGs for Free Download">
            <a:extLst>
              <a:ext uri="{FF2B5EF4-FFF2-40B4-BE49-F238E27FC236}">
                <a16:creationId xmlns:a16="http://schemas.microsoft.com/office/drawing/2014/main" id="{761D6E75-FC19-06B0-0BDA-DAD9D5A7C7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39341" y="6348419"/>
            <a:ext cx="415409" cy="41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ogotipo de facebook png, icono de facebook transparente png 18930476 PNG">
            <a:extLst>
              <a:ext uri="{FF2B5EF4-FFF2-40B4-BE49-F238E27FC236}">
                <a16:creationId xmlns:a16="http://schemas.microsoft.com/office/drawing/2014/main" id="{851C21B4-6D1C-50C4-4FD2-2C687CF4A6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730" y="6300792"/>
            <a:ext cx="480028" cy="48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Logo de Instagram: la historia y el significado del logotipo, la marca y el  símbolo. | png, vector">
            <a:extLst>
              <a:ext uri="{FF2B5EF4-FFF2-40B4-BE49-F238E27FC236}">
                <a16:creationId xmlns:a16="http://schemas.microsoft.com/office/drawing/2014/main" id="{A5C80495-77EE-D37D-2905-4A97A9B63D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504" y="6383839"/>
            <a:ext cx="593880" cy="33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Tiktok Logo PNG para descargar gratis">
            <a:extLst>
              <a:ext uri="{FF2B5EF4-FFF2-40B4-BE49-F238E27FC236}">
                <a16:creationId xmlns:a16="http://schemas.microsoft.com/office/drawing/2014/main" id="{3F8C1656-08F4-B51A-FC93-D3DB7DC6FB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54" y="6372229"/>
            <a:ext cx="342584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036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 de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97;p39">
            <a:extLst>
              <a:ext uri="{FF2B5EF4-FFF2-40B4-BE49-F238E27FC236}">
                <a16:creationId xmlns:a16="http://schemas.microsoft.com/office/drawing/2014/main" id="{87ABD8C0-E215-AA75-92B0-BDA042FE7BB8}"/>
              </a:ext>
            </a:extLst>
          </p:cNvPr>
          <p:cNvSpPr txBox="1">
            <a:spLocks/>
          </p:cNvSpPr>
          <p:nvPr userDrawn="1"/>
        </p:nvSpPr>
        <p:spPr>
          <a:xfrm>
            <a:off x="3255558" y="5000482"/>
            <a:ext cx="1943600" cy="705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CO" sz="2000" b="1" i="0" u="none" strike="noStrike" kern="1200" cap="none" spc="0" normalizeH="0" baseline="0" noProof="0" dirty="0">
              <a:ln>
                <a:noFill/>
              </a:ln>
              <a:solidFill>
                <a:srgbClr val="1A74A9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Google Shape;257;p13">
            <a:extLst>
              <a:ext uri="{FF2B5EF4-FFF2-40B4-BE49-F238E27FC236}">
                <a16:creationId xmlns:a16="http://schemas.microsoft.com/office/drawing/2014/main" id="{554854FF-F807-0A1B-1049-E0186EC0D224}"/>
              </a:ext>
            </a:extLst>
          </p:cNvPr>
          <p:cNvSpPr/>
          <p:nvPr userDrawn="1"/>
        </p:nvSpPr>
        <p:spPr>
          <a:xfrm rot="16200000">
            <a:off x="10772133" y="5438133"/>
            <a:ext cx="2097612" cy="742122"/>
          </a:xfrm>
          <a:prstGeom prst="round1Rect">
            <a:avLst>
              <a:gd name="adj" fmla="val 50000"/>
            </a:avLst>
          </a:prstGeom>
          <a:solidFill>
            <a:srgbClr val="3A7E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8" name="Google Shape;992;p39">
            <a:extLst>
              <a:ext uri="{FF2B5EF4-FFF2-40B4-BE49-F238E27FC236}">
                <a16:creationId xmlns:a16="http://schemas.microsoft.com/office/drawing/2014/main" id="{5E2CDC95-BF07-9C6C-A890-1280BE03C0FA}"/>
              </a:ext>
            </a:extLst>
          </p:cNvPr>
          <p:cNvSpPr txBox="1">
            <a:spLocks/>
          </p:cNvSpPr>
          <p:nvPr userDrawn="1"/>
        </p:nvSpPr>
        <p:spPr>
          <a:xfrm>
            <a:off x="963167" y="719333"/>
            <a:ext cx="102656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+mj-cs"/>
            </a:endParaRPr>
          </a:p>
        </p:txBody>
      </p:sp>
      <p:sp>
        <p:nvSpPr>
          <p:cNvPr id="9" name="Google Shape;993;p39">
            <a:extLst>
              <a:ext uri="{FF2B5EF4-FFF2-40B4-BE49-F238E27FC236}">
                <a16:creationId xmlns:a16="http://schemas.microsoft.com/office/drawing/2014/main" id="{2B0B0F79-299A-9B32-728B-9C257F5F3E8A}"/>
              </a:ext>
            </a:extLst>
          </p:cNvPr>
          <p:cNvSpPr txBox="1">
            <a:spLocks/>
          </p:cNvSpPr>
          <p:nvPr userDrawn="1"/>
        </p:nvSpPr>
        <p:spPr>
          <a:xfrm>
            <a:off x="2029707" y="1858600"/>
            <a:ext cx="1031600" cy="1036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4400" b="1" i="0" u="none" strike="noStrike" kern="1200" cap="none" spc="0" normalizeH="0" baseline="0" noProof="0" dirty="0">
              <a:ln>
                <a:noFill/>
              </a:ln>
              <a:solidFill>
                <a:srgbClr val="00094A"/>
              </a:solidFill>
              <a:effectLst/>
              <a:uLnTx/>
              <a:uFillTx/>
              <a:latin typeface="Arial"/>
              <a:cs typeface="+mj-cs"/>
            </a:endParaRPr>
          </a:p>
        </p:txBody>
      </p:sp>
      <p:sp>
        <p:nvSpPr>
          <p:cNvPr id="10" name="Google Shape;994;p39">
            <a:extLst>
              <a:ext uri="{FF2B5EF4-FFF2-40B4-BE49-F238E27FC236}">
                <a16:creationId xmlns:a16="http://schemas.microsoft.com/office/drawing/2014/main" id="{02E6D608-2966-39C1-7C15-956F7EC94B50}"/>
              </a:ext>
            </a:extLst>
          </p:cNvPr>
          <p:cNvSpPr txBox="1">
            <a:spLocks/>
          </p:cNvSpPr>
          <p:nvPr userDrawn="1"/>
        </p:nvSpPr>
        <p:spPr>
          <a:xfrm>
            <a:off x="6984040" y="1858600"/>
            <a:ext cx="1031600" cy="1036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4400" b="1" i="0" u="none" strike="noStrike" kern="1200" cap="none" spc="0" normalizeH="0" baseline="0" noProof="0" dirty="0">
              <a:ln>
                <a:noFill/>
              </a:ln>
              <a:solidFill>
                <a:srgbClr val="00094A"/>
              </a:solidFill>
              <a:effectLst/>
              <a:uLnTx/>
              <a:uFillTx/>
              <a:latin typeface="Arial"/>
              <a:cs typeface="+mj-cs"/>
            </a:endParaRPr>
          </a:p>
        </p:txBody>
      </p:sp>
      <p:sp>
        <p:nvSpPr>
          <p:cNvPr id="11" name="Google Shape;995;p39">
            <a:extLst>
              <a:ext uri="{FF2B5EF4-FFF2-40B4-BE49-F238E27FC236}">
                <a16:creationId xmlns:a16="http://schemas.microsoft.com/office/drawing/2014/main" id="{4C08E7FB-3087-6DE3-EBF5-339EFF9A53C5}"/>
              </a:ext>
            </a:extLst>
          </p:cNvPr>
          <p:cNvSpPr txBox="1">
            <a:spLocks/>
          </p:cNvSpPr>
          <p:nvPr userDrawn="1"/>
        </p:nvSpPr>
        <p:spPr>
          <a:xfrm>
            <a:off x="2029740" y="3326167"/>
            <a:ext cx="1031600" cy="1036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4400" b="1" i="0" u="none" strike="noStrike" kern="1200" cap="none" spc="0" normalizeH="0" baseline="0" noProof="0" dirty="0">
              <a:ln>
                <a:noFill/>
              </a:ln>
              <a:solidFill>
                <a:srgbClr val="00094A"/>
              </a:solidFill>
              <a:effectLst/>
              <a:uLnTx/>
              <a:uFillTx/>
              <a:latin typeface="Arial"/>
              <a:cs typeface="+mj-cs"/>
            </a:endParaRPr>
          </a:p>
        </p:txBody>
      </p:sp>
      <p:sp>
        <p:nvSpPr>
          <p:cNvPr id="12" name="Google Shape;996;p39">
            <a:extLst>
              <a:ext uri="{FF2B5EF4-FFF2-40B4-BE49-F238E27FC236}">
                <a16:creationId xmlns:a16="http://schemas.microsoft.com/office/drawing/2014/main" id="{0652D56E-B757-8649-DD66-8AE7B7C38AE6}"/>
              </a:ext>
            </a:extLst>
          </p:cNvPr>
          <p:cNvSpPr txBox="1">
            <a:spLocks/>
          </p:cNvSpPr>
          <p:nvPr userDrawn="1"/>
        </p:nvSpPr>
        <p:spPr>
          <a:xfrm>
            <a:off x="2029740" y="4793733"/>
            <a:ext cx="1031600" cy="1036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4400" b="1" i="0" u="none" strike="noStrike" kern="1200" cap="none" spc="0" normalizeH="0" baseline="0" noProof="0" dirty="0">
              <a:ln>
                <a:noFill/>
              </a:ln>
              <a:solidFill>
                <a:srgbClr val="00094A"/>
              </a:solidFill>
              <a:effectLst/>
              <a:uLnTx/>
              <a:uFillTx/>
              <a:latin typeface="Arial"/>
              <a:cs typeface="+mj-cs"/>
            </a:endParaRPr>
          </a:p>
        </p:txBody>
      </p:sp>
      <p:sp>
        <p:nvSpPr>
          <p:cNvPr id="13" name="Google Shape;997;p39">
            <a:extLst>
              <a:ext uri="{FF2B5EF4-FFF2-40B4-BE49-F238E27FC236}">
                <a16:creationId xmlns:a16="http://schemas.microsoft.com/office/drawing/2014/main" id="{3FF89EA8-3341-A6E3-A38E-86B0B4EC82E4}"/>
              </a:ext>
            </a:extLst>
          </p:cNvPr>
          <p:cNvSpPr txBox="1">
            <a:spLocks/>
          </p:cNvSpPr>
          <p:nvPr userDrawn="1"/>
        </p:nvSpPr>
        <p:spPr>
          <a:xfrm>
            <a:off x="3264524" y="2024200"/>
            <a:ext cx="1943600" cy="705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CO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Google Shape;998;p39">
            <a:extLst>
              <a:ext uri="{FF2B5EF4-FFF2-40B4-BE49-F238E27FC236}">
                <a16:creationId xmlns:a16="http://schemas.microsoft.com/office/drawing/2014/main" id="{F7E5D24A-C723-CE01-4121-F0AC1E97DD24}"/>
              </a:ext>
            </a:extLst>
          </p:cNvPr>
          <p:cNvSpPr txBox="1">
            <a:spLocks/>
          </p:cNvSpPr>
          <p:nvPr userDrawn="1"/>
        </p:nvSpPr>
        <p:spPr>
          <a:xfrm>
            <a:off x="8218693" y="2024200"/>
            <a:ext cx="1943600" cy="705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CO" sz="2000" b="1" i="0" u="none" strike="noStrike" kern="1200" cap="none" spc="0" normalizeH="0" baseline="0" noProof="0" dirty="0">
              <a:ln>
                <a:noFill/>
              </a:ln>
              <a:solidFill>
                <a:srgbClr val="1A74A9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" name="Google Shape;1001;p39">
            <a:extLst>
              <a:ext uri="{FF2B5EF4-FFF2-40B4-BE49-F238E27FC236}">
                <a16:creationId xmlns:a16="http://schemas.microsoft.com/office/drawing/2014/main" id="{5608372E-9AA4-A019-1479-53145E9AF565}"/>
              </a:ext>
            </a:extLst>
          </p:cNvPr>
          <p:cNvSpPr txBox="1">
            <a:spLocks/>
          </p:cNvSpPr>
          <p:nvPr userDrawn="1"/>
        </p:nvSpPr>
        <p:spPr>
          <a:xfrm>
            <a:off x="6983941" y="3326167"/>
            <a:ext cx="1031600" cy="1036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4400" b="1" i="0" u="none" strike="noStrike" kern="1200" cap="none" spc="0" normalizeH="0" baseline="0" noProof="0" dirty="0">
              <a:ln>
                <a:noFill/>
              </a:ln>
              <a:solidFill>
                <a:srgbClr val="00094A"/>
              </a:solidFill>
              <a:effectLst/>
              <a:uLnTx/>
              <a:uFillTx/>
              <a:latin typeface="Arial"/>
              <a:cs typeface="+mj-cs"/>
            </a:endParaRPr>
          </a:p>
        </p:txBody>
      </p:sp>
      <p:sp>
        <p:nvSpPr>
          <p:cNvPr id="16" name="Google Shape;1002;p39">
            <a:extLst>
              <a:ext uri="{FF2B5EF4-FFF2-40B4-BE49-F238E27FC236}">
                <a16:creationId xmlns:a16="http://schemas.microsoft.com/office/drawing/2014/main" id="{FF75FF64-6BB2-C2F3-93EC-21E5525104BC}"/>
              </a:ext>
            </a:extLst>
          </p:cNvPr>
          <p:cNvSpPr txBox="1">
            <a:spLocks/>
          </p:cNvSpPr>
          <p:nvPr userDrawn="1"/>
        </p:nvSpPr>
        <p:spPr>
          <a:xfrm>
            <a:off x="6983943" y="4793733"/>
            <a:ext cx="1031600" cy="1036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4400" b="1" i="0" u="none" strike="noStrike" kern="1200" cap="none" spc="0" normalizeH="0" baseline="0" noProof="0" dirty="0">
              <a:ln>
                <a:noFill/>
              </a:ln>
              <a:solidFill>
                <a:srgbClr val="00094A"/>
              </a:solidFill>
              <a:effectLst/>
              <a:uLnTx/>
              <a:uFillTx/>
              <a:latin typeface="Arial"/>
              <a:cs typeface="+mj-cs"/>
            </a:endParaRPr>
          </a:p>
        </p:txBody>
      </p:sp>
      <p:sp>
        <p:nvSpPr>
          <p:cNvPr id="17" name="Google Shape;1003;p39">
            <a:extLst>
              <a:ext uri="{FF2B5EF4-FFF2-40B4-BE49-F238E27FC236}">
                <a16:creationId xmlns:a16="http://schemas.microsoft.com/office/drawing/2014/main" id="{0D95580D-FF82-CF5B-0ACA-94398EC93F5E}"/>
              </a:ext>
            </a:extLst>
          </p:cNvPr>
          <p:cNvSpPr txBox="1">
            <a:spLocks/>
          </p:cNvSpPr>
          <p:nvPr userDrawn="1"/>
        </p:nvSpPr>
        <p:spPr>
          <a:xfrm>
            <a:off x="8218575" y="3491767"/>
            <a:ext cx="1943600" cy="705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CO" sz="2000" b="1" i="0" u="none" strike="noStrike" kern="1200" cap="none" spc="0" normalizeH="0" baseline="0" noProof="0" dirty="0">
              <a:ln>
                <a:noFill/>
              </a:ln>
              <a:solidFill>
                <a:srgbClr val="1A74A9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" name="Google Shape;1004;p39">
            <a:extLst>
              <a:ext uri="{FF2B5EF4-FFF2-40B4-BE49-F238E27FC236}">
                <a16:creationId xmlns:a16="http://schemas.microsoft.com/office/drawing/2014/main" id="{6510725A-872A-13C6-E635-A815C013B2D5}"/>
              </a:ext>
            </a:extLst>
          </p:cNvPr>
          <p:cNvSpPr txBox="1">
            <a:spLocks/>
          </p:cNvSpPr>
          <p:nvPr userDrawn="1"/>
        </p:nvSpPr>
        <p:spPr>
          <a:xfrm>
            <a:off x="8218573" y="4959333"/>
            <a:ext cx="1943600" cy="705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CO" sz="2000" b="1" i="0" u="none" strike="noStrike" kern="1200" cap="none" spc="0" normalizeH="0" baseline="0" noProof="0" dirty="0">
              <a:ln>
                <a:noFill/>
              </a:ln>
              <a:solidFill>
                <a:srgbClr val="1A74A9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9" name="Google Shape;1004;p39">
            <a:extLst>
              <a:ext uri="{FF2B5EF4-FFF2-40B4-BE49-F238E27FC236}">
                <a16:creationId xmlns:a16="http://schemas.microsoft.com/office/drawing/2014/main" id="{F44A66F9-1230-50C9-5AEF-D1B72ACCCF6F}"/>
              </a:ext>
            </a:extLst>
          </p:cNvPr>
          <p:cNvSpPr txBox="1">
            <a:spLocks/>
          </p:cNvSpPr>
          <p:nvPr userDrawn="1"/>
        </p:nvSpPr>
        <p:spPr>
          <a:xfrm>
            <a:off x="3274538" y="3444298"/>
            <a:ext cx="1943600" cy="705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O" sz="2000" b="1" i="0" u="none" strike="noStrike" kern="1200" cap="none" spc="0" normalizeH="0" baseline="0" noProof="0" dirty="0">
              <a:ln>
                <a:noFill/>
              </a:ln>
              <a:solidFill>
                <a:srgbClr val="1A74A9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88F4277A-580E-4942-606C-AC706CCD6C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634" y="6053185"/>
            <a:ext cx="407251" cy="407250"/>
          </a:xfrm>
          <a:prstGeom prst="rect">
            <a:avLst/>
          </a:prstGeom>
          <a:ln>
            <a:noFill/>
          </a:ln>
        </p:spPr>
      </p:pic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B33180CD-1F2A-A2FC-9F0C-A36F4C77A2DA}"/>
              </a:ext>
            </a:extLst>
          </p:cNvPr>
          <p:cNvSpPr txBox="1">
            <a:spLocks/>
          </p:cNvSpPr>
          <p:nvPr userDrawn="1"/>
        </p:nvSpPr>
        <p:spPr>
          <a:xfrm>
            <a:off x="4545887" y="6083195"/>
            <a:ext cx="24964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TransparenciaColombia.org.co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195E5392-123B-0CF4-B8E0-71AA67ABB9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3" t="35675" r="14211" b="35217"/>
          <a:stretch/>
        </p:blipFill>
        <p:spPr>
          <a:xfrm>
            <a:off x="10202778" y="413884"/>
            <a:ext cx="1568918" cy="479727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326208CD-3117-EC4C-EB79-D2679C9FEA17}"/>
              </a:ext>
            </a:extLst>
          </p:cNvPr>
          <p:cNvGrpSpPr/>
          <p:nvPr userDrawn="1"/>
        </p:nvGrpSpPr>
        <p:grpSpPr>
          <a:xfrm rot="5400000">
            <a:off x="79510" y="-132523"/>
            <a:ext cx="2067340" cy="2305880"/>
            <a:chOff x="0" y="12006"/>
            <a:chExt cx="1890947" cy="2018311"/>
          </a:xfrm>
        </p:grpSpPr>
        <p:sp>
          <p:nvSpPr>
            <p:cNvPr id="24" name="Google Shape;936;p37">
              <a:extLst>
                <a:ext uri="{FF2B5EF4-FFF2-40B4-BE49-F238E27FC236}">
                  <a16:creationId xmlns:a16="http://schemas.microsoft.com/office/drawing/2014/main" id="{36E6368A-1913-952E-FBD0-F1BB52D01987}"/>
                </a:ext>
              </a:extLst>
            </p:cNvPr>
            <p:cNvSpPr/>
            <p:nvPr userDrawn="1"/>
          </p:nvSpPr>
          <p:spPr>
            <a:xfrm>
              <a:off x="15547" y="1438742"/>
              <a:ext cx="1875400" cy="586174"/>
            </a:xfrm>
            <a:prstGeom prst="round1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s-CO" dirty="0"/>
            </a:p>
          </p:txBody>
        </p:sp>
        <p:sp>
          <p:nvSpPr>
            <p:cNvPr id="25" name="Google Shape;936;p37">
              <a:extLst>
                <a:ext uri="{FF2B5EF4-FFF2-40B4-BE49-F238E27FC236}">
                  <a16:creationId xmlns:a16="http://schemas.microsoft.com/office/drawing/2014/main" id="{97AFC059-E2FF-0DFB-359A-A8D47D124F55}"/>
                </a:ext>
              </a:extLst>
            </p:cNvPr>
            <p:cNvSpPr/>
            <p:nvPr userDrawn="1"/>
          </p:nvSpPr>
          <p:spPr>
            <a:xfrm rot="16200000">
              <a:off x="-754605" y="766611"/>
              <a:ext cx="2018311" cy="509101"/>
            </a:xfrm>
            <a:prstGeom prst="round1Rect">
              <a:avLst>
                <a:gd name="adj" fmla="val 50000"/>
              </a:avLst>
            </a:prstGeom>
            <a:solidFill>
              <a:srgbClr val="3A7EF1">
                <a:alpha val="81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s-CO" dirty="0"/>
            </a:p>
          </p:txBody>
        </p:sp>
      </p:grpSp>
    </p:spTree>
    <p:extLst>
      <p:ext uri="{BB962C8B-B14F-4D97-AF65-F5344CB8AC3E}">
        <p14:creationId xmlns:p14="http://schemas.microsoft.com/office/powerpoint/2010/main" val="1415768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244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407;p17">
            <a:extLst>
              <a:ext uri="{FF2B5EF4-FFF2-40B4-BE49-F238E27FC236}">
                <a16:creationId xmlns:a16="http://schemas.microsoft.com/office/drawing/2014/main" id="{652205B6-E24C-DD17-5D24-4145083053D9}"/>
              </a:ext>
            </a:extLst>
          </p:cNvPr>
          <p:cNvGrpSpPr/>
          <p:nvPr userDrawn="1"/>
        </p:nvGrpSpPr>
        <p:grpSpPr>
          <a:xfrm>
            <a:off x="5924" y="0"/>
            <a:ext cx="12186076" cy="6871250"/>
            <a:chOff x="-1" y="-12"/>
            <a:chExt cx="9144001" cy="5153450"/>
          </a:xfrm>
        </p:grpSpPr>
        <p:sp>
          <p:nvSpPr>
            <p:cNvPr id="4" name="Google Shape;408;p17">
              <a:extLst>
                <a:ext uri="{FF2B5EF4-FFF2-40B4-BE49-F238E27FC236}">
                  <a16:creationId xmlns:a16="http://schemas.microsoft.com/office/drawing/2014/main" id="{EE8DB4BB-B89D-2019-D290-52898806FD12}"/>
                </a:ext>
              </a:extLst>
            </p:cNvPr>
            <p:cNvSpPr/>
            <p:nvPr/>
          </p:nvSpPr>
          <p:spPr>
            <a:xfrm rot="10800000">
              <a:off x="6880500" y="-12"/>
              <a:ext cx="2263500" cy="313800"/>
            </a:xfrm>
            <a:prstGeom prst="round1Rect">
              <a:avLst>
                <a:gd name="adj" fmla="val 50000"/>
              </a:avLst>
            </a:prstGeom>
            <a:solidFill>
              <a:srgbClr val="006DF5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ven Pro"/>
                <a:ea typeface="Maven Pro"/>
                <a:cs typeface="Maven Pro"/>
                <a:sym typeface="Maven Pro"/>
              </a:endParaRPr>
            </a:p>
          </p:txBody>
        </p:sp>
        <p:sp>
          <p:nvSpPr>
            <p:cNvPr id="5" name="Google Shape;410;p17">
              <a:extLst>
                <a:ext uri="{FF2B5EF4-FFF2-40B4-BE49-F238E27FC236}">
                  <a16:creationId xmlns:a16="http://schemas.microsoft.com/office/drawing/2014/main" id="{6091C8A5-1D98-0A58-783E-7D73A3BF45D8}"/>
                </a:ext>
              </a:extLst>
            </p:cNvPr>
            <p:cNvSpPr/>
            <p:nvPr/>
          </p:nvSpPr>
          <p:spPr>
            <a:xfrm>
              <a:off x="-1" y="3578084"/>
              <a:ext cx="592192" cy="1575354"/>
            </a:xfrm>
            <a:prstGeom prst="round1Rect">
              <a:avLst>
                <a:gd name="adj" fmla="val 50000"/>
              </a:avLst>
            </a:prstGeom>
            <a:solidFill>
              <a:srgbClr val="98C4FB">
                <a:alpha val="7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ven Pro"/>
                <a:ea typeface="Maven Pro"/>
                <a:cs typeface="Maven Pro"/>
                <a:sym typeface="Maven Pro"/>
              </a:endParaRPr>
            </a:p>
          </p:txBody>
        </p:sp>
      </p:grpSp>
      <p:sp>
        <p:nvSpPr>
          <p:cNvPr id="7" name="Google Shape;1665;p69">
            <a:extLst>
              <a:ext uri="{FF2B5EF4-FFF2-40B4-BE49-F238E27FC236}">
                <a16:creationId xmlns:a16="http://schemas.microsoft.com/office/drawing/2014/main" id="{46C2A328-19FE-8C33-C822-6F123FA2A40B}"/>
              </a:ext>
            </a:extLst>
          </p:cNvPr>
          <p:cNvSpPr txBox="1">
            <a:spLocks/>
          </p:cNvSpPr>
          <p:nvPr userDrawn="1"/>
        </p:nvSpPr>
        <p:spPr>
          <a:xfrm>
            <a:off x="1542646" y="768101"/>
            <a:ext cx="7699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94A"/>
              </a:buClr>
              <a:buSzPts val="2800"/>
              <a:buFont typeface="Montserrat"/>
              <a:buNone/>
              <a:tabLst/>
              <a:defRPr/>
            </a:pPr>
            <a:endParaRPr kumimoji="0" lang="es-CO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sym typeface="Montserrat"/>
            </a:endParaRPr>
          </a:p>
        </p:txBody>
      </p:sp>
      <p:sp>
        <p:nvSpPr>
          <p:cNvPr id="8" name="Google Shape;1666;p69">
            <a:extLst>
              <a:ext uri="{FF2B5EF4-FFF2-40B4-BE49-F238E27FC236}">
                <a16:creationId xmlns:a16="http://schemas.microsoft.com/office/drawing/2014/main" id="{4E4972DA-5D36-570C-07EA-36585253A89D}"/>
              </a:ext>
            </a:extLst>
          </p:cNvPr>
          <p:cNvSpPr txBox="1"/>
          <p:nvPr userDrawn="1"/>
        </p:nvSpPr>
        <p:spPr>
          <a:xfrm>
            <a:off x="2487970" y="5075001"/>
            <a:ext cx="7180200" cy="2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00" b="1" i="0" u="sng" strike="noStrike" kern="0" cap="none" spc="0" normalizeH="0" baseline="0" noProof="0" dirty="0">
              <a:ln>
                <a:noFill/>
              </a:ln>
              <a:solidFill>
                <a:srgbClr val="00094A"/>
              </a:solidFill>
              <a:effectLst/>
              <a:uLnTx/>
              <a:uFillTx/>
              <a:latin typeface="Arial"/>
              <a:ea typeface="Maven Pro"/>
              <a:cs typeface="Maven Pro"/>
              <a:sym typeface="Maven Pro"/>
            </a:endParaRPr>
          </a:p>
        </p:txBody>
      </p:sp>
      <p:sp>
        <p:nvSpPr>
          <p:cNvPr id="10" name="Google Shape;1668;p69">
            <a:extLst>
              <a:ext uri="{FF2B5EF4-FFF2-40B4-BE49-F238E27FC236}">
                <a16:creationId xmlns:a16="http://schemas.microsoft.com/office/drawing/2014/main" id="{2FA0FBE5-78F0-BC92-C579-F38E2F6B875A}"/>
              </a:ext>
            </a:extLst>
          </p:cNvPr>
          <p:cNvSpPr txBox="1"/>
          <p:nvPr userDrawn="1"/>
        </p:nvSpPr>
        <p:spPr>
          <a:xfrm>
            <a:off x="2228445" y="2619336"/>
            <a:ext cx="2032200" cy="19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94A"/>
              </a:solidFill>
              <a:effectLst/>
              <a:uLnTx/>
              <a:uFillTx/>
              <a:latin typeface="Arial"/>
              <a:ea typeface="Maven Pro"/>
              <a:cs typeface="Maven Pro"/>
              <a:sym typeface="Maven Pro"/>
            </a:endParaRPr>
          </a:p>
        </p:txBody>
      </p:sp>
      <p:sp>
        <p:nvSpPr>
          <p:cNvPr id="11" name="Google Shape;1669;p69">
            <a:extLst>
              <a:ext uri="{FF2B5EF4-FFF2-40B4-BE49-F238E27FC236}">
                <a16:creationId xmlns:a16="http://schemas.microsoft.com/office/drawing/2014/main" id="{616CD52E-F932-928F-3C75-970D6A673EF3}"/>
              </a:ext>
            </a:extLst>
          </p:cNvPr>
          <p:cNvSpPr txBox="1"/>
          <p:nvPr userDrawn="1"/>
        </p:nvSpPr>
        <p:spPr>
          <a:xfrm>
            <a:off x="7895420" y="2619337"/>
            <a:ext cx="2032200" cy="19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94A"/>
              </a:solidFill>
              <a:effectLst/>
              <a:uLnTx/>
              <a:uFillTx/>
              <a:latin typeface="Arial"/>
              <a:ea typeface="Maven Pro"/>
              <a:cs typeface="Maven Pro"/>
              <a:sym typeface="Maven Pro"/>
            </a:endParaRPr>
          </a:p>
        </p:txBody>
      </p:sp>
      <p:sp>
        <p:nvSpPr>
          <p:cNvPr id="12" name="Google Shape;1670;p69">
            <a:extLst>
              <a:ext uri="{FF2B5EF4-FFF2-40B4-BE49-F238E27FC236}">
                <a16:creationId xmlns:a16="http://schemas.microsoft.com/office/drawing/2014/main" id="{2268DCC5-8473-2C25-0832-8B726B062FC1}"/>
              </a:ext>
            </a:extLst>
          </p:cNvPr>
          <p:cNvSpPr txBox="1"/>
          <p:nvPr userDrawn="1"/>
        </p:nvSpPr>
        <p:spPr>
          <a:xfrm>
            <a:off x="2228445" y="2318851"/>
            <a:ext cx="2032200" cy="4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649F"/>
              </a:solidFill>
              <a:effectLst/>
              <a:uLnTx/>
              <a:uFillTx/>
              <a:latin typeface="Arial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Google Shape;1671;p69">
            <a:extLst>
              <a:ext uri="{FF2B5EF4-FFF2-40B4-BE49-F238E27FC236}">
                <a16:creationId xmlns:a16="http://schemas.microsoft.com/office/drawing/2014/main" id="{806ECB43-80B6-CFAD-F280-C9A46EBEECF0}"/>
              </a:ext>
            </a:extLst>
          </p:cNvPr>
          <p:cNvSpPr txBox="1"/>
          <p:nvPr userDrawn="1"/>
        </p:nvSpPr>
        <p:spPr>
          <a:xfrm>
            <a:off x="7895426" y="2318851"/>
            <a:ext cx="2032200" cy="4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rgbClr val="00649F"/>
                </a:solidFill>
                <a:effectLst/>
                <a:uLnTx/>
                <a:uFillTx/>
                <a:latin typeface="Arial"/>
                <a:ea typeface="Montserrat"/>
                <a:cs typeface="Montserrat"/>
                <a:sym typeface="Montserrat"/>
              </a:rPr>
              <a:t> 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649F"/>
              </a:solidFill>
              <a:effectLst/>
              <a:uLnTx/>
              <a:uFillTx/>
              <a:latin typeface="Arial"/>
              <a:ea typeface="Montserrat"/>
              <a:cs typeface="Montserrat"/>
              <a:sym typeface="Montserrat"/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97DEC175-3752-B842-419E-06EBCD3F27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139" y="6254890"/>
            <a:ext cx="407251" cy="407250"/>
          </a:xfrm>
          <a:prstGeom prst="rect">
            <a:avLst/>
          </a:prstGeom>
          <a:ln>
            <a:noFill/>
          </a:ln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3B88EC2-F866-FD78-1BCE-CCC4655FCD80}"/>
              </a:ext>
            </a:extLst>
          </p:cNvPr>
          <p:cNvSpPr txBox="1">
            <a:spLocks/>
          </p:cNvSpPr>
          <p:nvPr userDrawn="1"/>
        </p:nvSpPr>
        <p:spPr>
          <a:xfrm>
            <a:off x="8862392" y="6284900"/>
            <a:ext cx="24964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TransparenciaColombia.org.co</a:t>
            </a:r>
          </a:p>
        </p:txBody>
      </p:sp>
      <p:sp>
        <p:nvSpPr>
          <p:cNvPr id="2" name="Google Shape;257;p13">
            <a:extLst>
              <a:ext uri="{FF2B5EF4-FFF2-40B4-BE49-F238E27FC236}">
                <a16:creationId xmlns:a16="http://schemas.microsoft.com/office/drawing/2014/main" id="{01E6C75C-A6C5-EB3F-EE65-89804EA102EF}"/>
              </a:ext>
            </a:extLst>
          </p:cNvPr>
          <p:cNvSpPr/>
          <p:nvPr userDrawn="1"/>
        </p:nvSpPr>
        <p:spPr>
          <a:xfrm>
            <a:off x="-1" y="6324405"/>
            <a:ext cx="2067340" cy="546847"/>
          </a:xfrm>
          <a:prstGeom prst="round1Rect">
            <a:avLst>
              <a:gd name="adj" fmla="val 50000"/>
            </a:avLst>
          </a:prstGeom>
          <a:solidFill>
            <a:srgbClr val="FFC000">
              <a:alpha val="69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ven Pro"/>
              <a:ea typeface="Maven Pro"/>
              <a:cs typeface="Maven Pro"/>
              <a:sym typeface="Maven Pro"/>
            </a:endParaRPr>
          </a:p>
        </p:txBody>
      </p:sp>
    </p:spTree>
    <p:extLst>
      <p:ext uri="{BB962C8B-B14F-4D97-AF65-F5344CB8AC3E}">
        <p14:creationId xmlns:p14="http://schemas.microsoft.com/office/powerpoint/2010/main" val="323449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10;p17">
            <a:extLst>
              <a:ext uri="{FF2B5EF4-FFF2-40B4-BE49-F238E27FC236}">
                <a16:creationId xmlns:a16="http://schemas.microsoft.com/office/drawing/2014/main" id="{654CEE05-0895-CDAD-8B47-EA5BEEC0F455}"/>
              </a:ext>
            </a:extLst>
          </p:cNvPr>
          <p:cNvSpPr/>
          <p:nvPr userDrawn="1"/>
        </p:nvSpPr>
        <p:spPr>
          <a:xfrm rot="10800000" flipV="1">
            <a:off x="-8" y="0"/>
            <a:ext cx="609608" cy="6858000"/>
          </a:xfrm>
          <a:prstGeom prst="round1Rect">
            <a:avLst>
              <a:gd name="adj" fmla="val 50000"/>
            </a:avLst>
          </a:prstGeom>
          <a:solidFill>
            <a:srgbClr val="3A7E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A4A17F5E-96FC-3B40-C0AC-325A1595A5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139" y="6254890"/>
            <a:ext cx="407251" cy="407250"/>
          </a:xfrm>
          <a:prstGeom prst="rect">
            <a:avLst/>
          </a:prstGeom>
          <a:ln>
            <a:noFill/>
          </a:ln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7FDB81C-BA46-CB40-916A-C913DB1F1C67}"/>
              </a:ext>
            </a:extLst>
          </p:cNvPr>
          <p:cNvSpPr txBox="1">
            <a:spLocks/>
          </p:cNvSpPr>
          <p:nvPr userDrawn="1"/>
        </p:nvSpPr>
        <p:spPr>
          <a:xfrm>
            <a:off x="8862392" y="6284900"/>
            <a:ext cx="24964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TransparenciaColombia.org.co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A570347-ED67-7864-C9DF-6415180903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31335" y="2126255"/>
            <a:ext cx="4222215" cy="315326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0" baseline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_tradnl" altLang="ko-KR" noProof="0" dirty="0"/>
              <a:t>Insertar cuerpo de texto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46FDCB4-B787-1191-8E4E-A3DA3AF7DD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29954" y="2126255"/>
            <a:ext cx="4222215" cy="315326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0" baseline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_tradnl" altLang="ko-KR" noProof="0" dirty="0"/>
              <a:t>Insertar cuerpo de texto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252A869-3011-A2E8-F8FC-F25C314B26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3" t="35675" r="14211" b="35217"/>
          <a:stretch/>
        </p:blipFill>
        <p:spPr>
          <a:xfrm>
            <a:off x="10202778" y="413884"/>
            <a:ext cx="1568918" cy="47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25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58D001A2-5073-B23A-5DBD-DBEBB033CA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139" y="6254890"/>
            <a:ext cx="407251" cy="407250"/>
          </a:xfrm>
          <a:prstGeom prst="rect">
            <a:avLst/>
          </a:prstGeom>
          <a:ln>
            <a:noFill/>
          </a:ln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C192B8C-1ACE-1789-A297-C2647FD3D08E}"/>
              </a:ext>
            </a:extLst>
          </p:cNvPr>
          <p:cNvSpPr txBox="1">
            <a:spLocks/>
          </p:cNvSpPr>
          <p:nvPr userDrawn="1"/>
        </p:nvSpPr>
        <p:spPr>
          <a:xfrm>
            <a:off x="8862392" y="6284900"/>
            <a:ext cx="24964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TransparenciaColombia.org.co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D7F6AD6A-06CF-E632-AC7A-882C704D57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31335" y="2126255"/>
            <a:ext cx="4222215" cy="315326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0" baseline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_tradnl" altLang="ko-KR" noProof="0" dirty="0"/>
              <a:t>Insertar cuerpo de texto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770B50A-57CF-AD1F-3E7B-63CED5E9B5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29954" y="2126255"/>
            <a:ext cx="4222215" cy="315326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0" baseline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_tradnl" altLang="ko-KR" noProof="0" dirty="0"/>
              <a:t>Insertar cuerpo de texto</a:t>
            </a:r>
          </a:p>
        </p:txBody>
      </p:sp>
      <p:sp>
        <p:nvSpPr>
          <p:cNvPr id="2" name="Google Shape;410;p17">
            <a:extLst>
              <a:ext uri="{FF2B5EF4-FFF2-40B4-BE49-F238E27FC236}">
                <a16:creationId xmlns:a16="http://schemas.microsoft.com/office/drawing/2014/main" id="{A41900B8-66EC-87E0-4E7C-D4816A101D1B}"/>
              </a:ext>
            </a:extLst>
          </p:cNvPr>
          <p:cNvSpPr/>
          <p:nvPr userDrawn="1"/>
        </p:nvSpPr>
        <p:spPr>
          <a:xfrm rot="10800000" flipV="1">
            <a:off x="-8" y="0"/>
            <a:ext cx="609608" cy="6858000"/>
          </a:xfrm>
          <a:prstGeom prst="round1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1EB8421-11E4-407F-D893-AB1A8B2918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3" t="35675" r="14211" b="35217"/>
          <a:stretch/>
        </p:blipFill>
        <p:spPr>
          <a:xfrm>
            <a:off x="10202778" y="413884"/>
            <a:ext cx="1568918" cy="47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86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6430A4EA-1EC8-7853-88DA-F2F729149D9F}"/>
              </a:ext>
            </a:extLst>
          </p:cNvPr>
          <p:cNvGrpSpPr/>
          <p:nvPr userDrawn="1"/>
        </p:nvGrpSpPr>
        <p:grpSpPr>
          <a:xfrm>
            <a:off x="1028700" y="1028700"/>
            <a:ext cx="2018342" cy="681312"/>
            <a:chOff x="0" y="0"/>
            <a:chExt cx="2691123" cy="908417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3033C12C-8D12-A217-42CB-6C021542E3FA}"/>
                </a:ext>
              </a:extLst>
            </p:cNvPr>
            <p:cNvGrpSpPr/>
            <p:nvPr/>
          </p:nvGrpSpPr>
          <p:grpSpPr>
            <a:xfrm>
              <a:off x="0" y="0"/>
              <a:ext cx="2691123" cy="869607"/>
              <a:chOff x="0" y="0"/>
              <a:chExt cx="5876463" cy="1898914"/>
            </a:xfrm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4CFFCF86-43A2-32DA-E6AC-2298611425EA}"/>
                  </a:ext>
                </a:extLst>
              </p:cNvPr>
              <p:cNvSpPr/>
              <p:nvPr/>
            </p:nvSpPr>
            <p:spPr>
              <a:xfrm>
                <a:off x="0" y="0"/>
                <a:ext cx="5876463" cy="1898914"/>
              </a:xfrm>
              <a:custGeom>
                <a:avLst/>
                <a:gdLst/>
                <a:ahLst/>
                <a:cxnLst/>
                <a:rect l="l" t="t" r="r" b="b"/>
                <a:pathLst>
                  <a:path w="5876463" h="1898914">
                    <a:moveTo>
                      <a:pt x="5876463" y="949457"/>
                    </a:moveTo>
                    <a:cubicBezTo>
                      <a:pt x="5876463" y="1470416"/>
                      <a:pt x="5448092" y="1898914"/>
                      <a:pt x="4919518" y="1898914"/>
                    </a:cubicBezTo>
                    <a:lnTo>
                      <a:pt x="956945" y="1898914"/>
                    </a:lnTo>
                    <a:cubicBezTo>
                      <a:pt x="428371" y="1898914"/>
                      <a:pt x="0" y="1470416"/>
                      <a:pt x="0" y="949457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4919518" y="0"/>
                    </a:lnTo>
                    <a:cubicBezTo>
                      <a:pt x="5447965" y="0"/>
                      <a:pt x="5876463" y="428371"/>
                      <a:pt x="5876463" y="949457"/>
                    </a:cubicBezTo>
                    <a:close/>
                  </a:path>
                </a:pathLst>
              </a:custGeom>
              <a:solidFill>
                <a:srgbClr val="00094A"/>
              </a:solidFill>
            </p:spPr>
          </p:sp>
        </p:grpSp>
        <p:sp>
          <p:nvSpPr>
            <p:cNvPr id="5" name="TextBox 6">
              <a:extLst>
                <a:ext uri="{FF2B5EF4-FFF2-40B4-BE49-F238E27FC236}">
                  <a16:creationId xmlns:a16="http://schemas.microsoft.com/office/drawing/2014/main" id="{F7237385-9493-ADE5-A975-AAE6BFC52EE0}"/>
                </a:ext>
              </a:extLst>
            </p:cNvPr>
            <p:cNvSpPr txBox="1"/>
            <p:nvPr/>
          </p:nvSpPr>
          <p:spPr>
            <a:xfrm>
              <a:off x="344213" y="121877"/>
              <a:ext cx="2222818" cy="786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914400">
                <a:lnSpc>
                  <a:spcPts val="4583"/>
                </a:lnSpc>
                <a:spcBef>
                  <a:spcPct val="0"/>
                </a:spcBef>
              </a:pPr>
              <a:endParaRPr lang="en-US" sz="4000" spc="124" dirty="0">
                <a:solidFill>
                  <a:schemeClr val="bg1"/>
                </a:solidFill>
                <a:latin typeface="+mj-lt"/>
                <a:ea typeface="Brice SemiExpanded"/>
                <a:cs typeface="Brice SemiExpanded"/>
                <a:sym typeface="Brice SemiExpanded"/>
              </a:endParaRPr>
            </a:p>
          </p:txBody>
        </p:sp>
      </p:grpSp>
      <p:sp>
        <p:nvSpPr>
          <p:cNvPr id="7" name="Google Shape;932;p37">
            <a:extLst>
              <a:ext uri="{FF2B5EF4-FFF2-40B4-BE49-F238E27FC236}">
                <a16:creationId xmlns:a16="http://schemas.microsoft.com/office/drawing/2014/main" id="{1D8A42D8-E1EC-AE3E-6CC0-F9D4E2EEAC64}"/>
              </a:ext>
            </a:extLst>
          </p:cNvPr>
          <p:cNvSpPr txBox="1">
            <a:spLocks/>
          </p:cNvSpPr>
          <p:nvPr userDrawn="1"/>
        </p:nvSpPr>
        <p:spPr>
          <a:xfrm>
            <a:off x="3088278" y="2301123"/>
            <a:ext cx="6055721" cy="17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94A"/>
              </a:buClr>
              <a:buSzPts val="5200"/>
              <a:buFont typeface="Montserrat"/>
              <a:buNone/>
              <a:tabLst/>
              <a:defRPr/>
            </a:pPr>
            <a:r>
              <a:rPr kumimoji="0" lang="es-CO" sz="6500" b="1" i="0" u="none" strike="noStrike" kern="0" cap="none" spc="0" normalizeH="0" baseline="0" noProof="0" dirty="0">
                <a:ln>
                  <a:noFill/>
                </a:ln>
                <a:solidFill>
                  <a:srgbClr val="00094A"/>
                </a:solidFill>
                <a:effectLst/>
                <a:uLnTx/>
                <a:uFillTx/>
                <a:latin typeface="Montserrat"/>
                <a:sym typeface="Montserrat"/>
              </a:rPr>
              <a:t>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41DD0DD-435A-92D0-2227-FAFDF77D155B}"/>
              </a:ext>
            </a:extLst>
          </p:cNvPr>
          <p:cNvGrpSpPr/>
          <p:nvPr userDrawn="1"/>
        </p:nvGrpSpPr>
        <p:grpSpPr>
          <a:xfrm>
            <a:off x="10352847" y="5836024"/>
            <a:ext cx="2220153" cy="860611"/>
            <a:chOff x="0" y="0"/>
            <a:chExt cx="4616190" cy="1913890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D59EFEA-B43F-805C-0AF3-0EF7201219B9}"/>
                </a:ext>
              </a:extLst>
            </p:cNvPr>
            <p:cNvSpPr/>
            <p:nvPr/>
          </p:nvSpPr>
          <p:spPr>
            <a:xfrm>
              <a:off x="0" y="0"/>
              <a:ext cx="4616190" cy="1913890"/>
            </a:xfrm>
            <a:custGeom>
              <a:avLst/>
              <a:gdLst/>
              <a:ahLst/>
              <a:cxnLst/>
              <a:rect l="l" t="t" r="r" b="b"/>
              <a:pathLst>
                <a:path w="4616190" h="1913890">
                  <a:moveTo>
                    <a:pt x="4616190" y="956945"/>
                  </a:moveTo>
                  <a:cubicBezTo>
                    <a:pt x="4616190" y="1485392"/>
                    <a:pt x="4187818" y="1913890"/>
                    <a:pt x="365924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3659244" y="0"/>
                  </a:lnTo>
                  <a:cubicBezTo>
                    <a:pt x="4187692" y="0"/>
                    <a:pt x="4616190" y="428371"/>
                    <a:pt x="4616190" y="956945"/>
                  </a:cubicBezTo>
                  <a:close/>
                </a:path>
              </a:pathLst>
            </a:custGeom>
            <a:solidFill>
              <a:srgbClr val="00094A"/>
            </a:solidFill>
          </p:spPr>
        </p:sp>
      </p:grpSp>
      <p:sp>
        <p:nvSpPr>
          <p:cNvPr id="10" name="AutoShape 9">
            <a:extLst>
              <a:ext uri="{FF2B5EF4-FFF2-40B4-BE49-F238E27FC236}">
                <a16:creationId xmlns:a16="http://schemas.microsoft.com/office/drawing/2014/main" id="{1EFD19EF-5749-8046-2599-286188BEA7F9}"/>
              </a:ext>
            </a:extLst>
          </p:cNvPr>
          <p:cNvSpPr/>
          <p:nvPr userDrawn="1"/>
        </p:nvSpPr>
        <p:spPr>
          <a:xfrm>
            <a:off x="11105023" y="6272699"/>
            <a:ext cx="742448" cy="0"/>
          </a:xfrm>
          <a:prstGeom prst="line">
            <a:avLst/>
          </a:prstGeom>
          <a:ln w="76200" cap="rnd">
            <a:solidFill>
              <a:srgbClr val="3A7EF1"/>
            </a:solidFill>
            <a:prstDash val="solid"/>
            <a:headEnd type="none" w="sm" len="sm"/>
            <a:tailEnd type="triangle" w="lg" len="med"/>
          </a:ln>
        </p:spPr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8C6244C8-9253-0E30-3E25-B7AD29EBF6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939" y="5972502"/>
            <a:ext cx="407251" cy="407250"/>
          </a:xfrm>
          <a:prstGeom prst="rect">
            <a:avLst/>
          </a:prstGeom>
          <a:ln>
            <a:noFill/>
          </a:ln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1268196-3DD0-1373-5A10-D9799D7F30A6}"/>
              </a:ext>
            </a:extLst>
          </p:cNvPr>
          <p:cNvSpPr txBox="1">
            <a:spLocks/>
          </p:cNvSpPr>
          <p:nvPr userDrawn="1"/>
        </p:nvSpPr>
        <p:spPr>
          <a:xfrm>
            <a:off x="4976192" y="6002512"/>
            <a:ext cx="24964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rgbClr val="002060"/>
                </a:solidFill>
                <a:latin typeface="+mj-lt"/>
              </a:rPr>
              <a:t>TransparenciaColombia.org.co</a:t>
            </a:r>
          </a:p>
        </p:txBody>
      </p:sp>
    </p:spTree>
    <p:extLst>
      <p:ext uri="{BB962C8B-B14F-4D97-AF65-F5344CB8AC3E}">
        <p14:creationId xmlns:p14="http://schemas.microsoft.com/office/powerpoint/2010/main" val="811309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bg>
      <p:bgPr>
        <a:solidFill>
          <a:srgbClr val="3A7E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3330ECF8-AB0A-F191-61F5-1F493EEA62E0}"/>
              </a:ext>
            </a:extLst>
          </p:cNvPr>
          <p:cNvGrpSpPr/>
          <p:nvPr userDrawn="1"/>
        </p:nvGrpSpPr>
        <p:grpSpPr>
          <a:xfrm>
            <a:off x="1028700" y="1028700"/>
            <a:ext cx="2018342" cy="681312"/>
            <a:chOff x="0" y="0"/>
            <a:chExt cx="2691123" cy="908417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CD2BD9D5-E798-6877-81F1-511E7B8E54F4}"/>
                </a:ext>
              </a:extLst>
            </p:cNvPr>
            <p:cNvGrpSpPr/>
            <p:nvPr/>
          </p:nvGrpSpPr>
          <p:grpSpPr>
            <a:xfrm>
              <a:off x="0" y="0"/>
              <a:ext cx="2691123" cy="869607"/>
              <a:chOff x="0" y="0"/>
              <a:chExt cx="5876463" cy="1898914"/>
            </a:xfrm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3F8221A6-4C12-D806-9DE0-EC05A1FD6FFC}"/>
                  </a:ext>
                </a:extLst>
              </p:cNvPr>
              <p:cNvSpPr/>
              <p:nvPr/>
            </p:nvSpPr>
            <p:spPr>
              <a:xfrm>
                <a:off x="0" y="0"/>
                <a:ext cx="5876463" cy="1898914"/>
              </a:xfrm>
              <a:custGeom>
                <a:avLst/>
                <a:gdLst/>
                <a:ahLst/>
                <a:cxnLst/>
                <a:rect l="l" t="t" r="r" b="b"/>
                <a:pathLst>
                  <a:path w="5876463" h="1898914">
                    <a:moveTo>
                      <a:pt x="5876463" y="949457"/>
                    </a:moveTo>
                    <a:cubicBezTo>
                      <a:pt x="5876463" y="1470416"/>
                      <a:pt x="5448092" y="1898914"/>
                      <a:pt x="4919518" y="1898914"/>
                    </a:cubicBezTo>
                    <a:lnTo>
                      <a:pt x="956945" y="1898914"/>
                    </a:lnTo>
                    <a:cubicBezTo>
                      <a:pt x="428371" y="1898914"/>
                      <a:pt x="0" y="1470416"/>
                      <a:pt x="0" y="949457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4919518" y="0"/>
                    </a:lnTo>
                    <a:cubicBezTo>
                      <a:pt x="5447965" y="0"/>
                      <a:pt x="5876463" y="428371"/>
                      <a:pt x="5876463" y="949457"/>
                    </a:cubicBezTo>
                    <a:close/>
                  </a:path>
                </a:pathLst>
              </a:custGeom>
              <a:solidFill>
                <a:srgbClr val="FFC000"/>
              </a:solidFill>
            </p:spPr>
          </p:sp>
        </p:grpSp>
        <p:sp>
          <p:nvSpPr>
            <p:cNvPr id="5" name="TextBox 6">
              <a:extLst>
                <a:ext uri="{FF2B5EF4-FFF2-40B4-BE49-F238E27FC236}">
                  <a16:creationId xmlns:a16="http://schemas.microsoft.com/office/drawing/2014/main" id="{BE8EEF6E-93D4-7B4E-528A-A066F733E2AB}"/>
                </a:ext>
              </a:extLst>
            </p:cNvPr>
            <p:cNvSpPr txBox="1"/>
            <p:nvPr/>
          </p:nvSpPr>
          <p:spPr>
            <a:xfrm>
              <a:off x="380072" y="121877"/>
              <a:ext cx="2222818" cy="786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914400">
                <a:lnSpc>
                  <a:spcPts val="4583"/>
                </a:lnSpc>
                <a:spcBef>
                  <a:spcPct val="0"/>
                </a:spcBef>
              </a:pPr>
              <a:endParaRPr lang="en-US" sz="4000" spc="124" dirty="0">
                <a:solidFill>
                  <a:srgbClr val="00094A"/>
                </a:solidFill>
                <a:latin typeface="+mj-lt"/>
                <a:ea typeface="Brice SemiExpanded"/>
                <a:cs typeface="Brice SemiExpanded"/>
                <a:sym typeface="Brice SemiExpanded"/>
              </a:endParaRPr>
            </a:p>
          </p:txBody>
        </p:sp>
      </p:grpSp>
      <p:sp>
        <p:nvSpPr>
          <p:cNvPr id="7" name="Google Shape;932;p37">
            <a:extLst>
              <a:ext uri="{FF2B5EF4-FFF2-40B4-BE49-F238E27FC236}">
                <a16:creationId xmlns:a16="http://schemas.microsoft.com/office/drawing/2014/main" id="{C36740C6-8CE2-09D0-0160-0896C451772C}"/>
              </a:ext>
            </a:extLst>
          </p:cNvPr>
          <p:cNvSpPr txBox="1">
            <a:spLocks/>
          </p:cNvSpPr>
          <p:nvPr userDrawn="1"/>
        </p:nvSpPr>
        <p:spPr>
          <a:xfrm>
            <a:off x="3088278" y="2301123"/>
            <a:ext cx="6055721" cy="17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94A"/>
              </a:buClr>
              <a:buSzPts val="5200"/>
              <a:buFont typeface="Montserrat"/>
              <a:buNone/>
              <a:tabLst/>
              <a:defRPr/>
            </a:pPr>
            <a:r>
              <a:rPr kumimoji="0" lang="es-CO" sz="6500" b="1" i="0" u="none" strike="noStrike" kern="0" cap="none" spc="0" normalizeH="0" baseline="0" noProof="0" dirty="0">
                <a:ln>
                  <a:noFill/>
                </a:ln>
                <a:solidFill>
                  <a:srgbClr val="00094A"/>
                </a:solidFill>
                <a:effectLst/>
                <a:uLnTx/>
                <a:uFillTx/>
                <a:latin typeface="Montserrat"/>
                <a:sym typeface="Montserrat"/>
              </a:rPr>
              <a:t>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9F6AED9-D531-8AA0-091C-25E49F88C21F}"/>
              </a:ext>
            </a:extLst>
          </p:cNvPr>
          <p:cNvGrpSpPr/>
          <p:nvPr userDrawn="1"/>
        </p:nvGrpSpPr>
        <p:grpSpPr>
          <a:xfrm>
            <a:off x="10352847" y="5836024"/>
            <a:ext cx="2220153" cy="860611"/>
            <a:chOff x="0" y="0"/>
            <a:chExt cx="4616190" cy="1913890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FAFE929-1AD9-9DE6-B5C5-A32E1691441B}"/>
                </a:ext>
              </a:extLst>
            </p:cNvPr>
            <p:cNvSpPr/>
            <p:nvPr/>
          </p:nvSpPr>
          <p:spPr>
            <a:xfrm>
              <a:off x="0" y="0"/>
              <a:ext cx="4616190" cy="1913890"/>
            </a:xfrm>
            <a:custGeom>
              <a:avLst/>
              <a:gdLst/>
              <a:ahLst/>
              <a:cxnLst/>
              <a:rect l="l" t="t" r="r" b="b"/>
              <a:pathLst>
                <a:path w="4616190" h="1913890">
                  <a:moveTo>
                    <a:pt x="4616190" y="956945"/>
                  </a:moveTo>
                  <a:cubicBezTo>
                    <a:pt x="4616190" y="1485392"/>
                    <a:pt x="4187818" y="1913890"/>
                    <a:pt x="365924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3659244" y="0"/>
                  </a:lnTo>
                  <a:cubicBezTo>
                    <a:pt x="4187692" y="0"/>
                    <a:pt x="4616190" y="428371"/>
                    <a:pt x="4616190" y="956945"/>
                  </a:cubicBezTo>
                  <a:close/>
                </a:path>
              </a:pathLst>
            </a:custGeom>
            <a:solidFill>
              <a:srgbClr val="FFC000"/>
            </a:solidFill>
          </p:spPr>
        </p:sp>
      </p:grpSp>
      <p:sp>
        <p:nvSpPr>
          <p:cNvPr id="10" name="AutoShape 9">
            <a:extLst>
              <a:ext uri="{FF2B5EF4-FFF2-40B4-BE49-F238E27FC236}">
                <a16:creationId xmlns:a16="http://schemas.microsoft.com/office/drawing/2014/main" id="{E632B2F9-9B5B-BCBD-D890-DA2BCC6E8876}"/>
              </a:ext>
            </a:extLst>
          </p:cNvPr>
          <p:cNvSpPr/>
          <p:nvPr userDrawn="1"/>
        </p:nvSpPr>
        <p:spPr>
          <a:xfrm>
            <a:off x="11105023" y="6272699"/>
            <a:ext cx="742448" cy="0"/>
          </a:xfrm>
          <a:prstGeom prst="line">
            <a:avLst/>
          </a:prstGeom>
          <a:ln w="76200" cap="rnd">
            <a:solidFill>
              <a:srgbClr val="3A7EF1"/>
            </a:solidFill>
            <a:prstDash val="solid"/>
            <a:headEnd type="none" w="sm" len="sm"/>
            <a:tailEnd type="triangle" w="lg" len="med"/>
          </a:ln>
        </p:spPr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937C09F1-A072-753B-5825-7246E1549B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939" y="5972502"/>
            <a:ext cx="407251" cy="407250"/>
          </a:xfrm>
          <a:prstGeom prst="rect">
            <a:avLst/>
          </a:prstGeom>
          <a:ln>
            <a:noFill/>
          </a:ln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28A6EDA-E979-C2A8-0F89-9FD3CC28BDA1}"/>
              </a:ext>
            </a:extLst>
          </p:cNvPr>
          <p:cNvSpPr txBox="1">
            <a:spLocks/>
          </p:cNvSpPr>
          <p:nvPr userDrawn="1"/>
        </p:nvSpPr>
        <p:spPr>
          <a:xfrm>
            <a:off x="4976192" y="6002512"/>
            <a:ext cx="24964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rgbClr val="002060"/>
                </a:solidFill>
                <a:latin typeface="+mj-lt"/>
              </a:rPr>
              <a:t>TransparenciaColombia.org.co</a:t>
            </a:r>
          </a:p>
        </p:txBody>
      </p:sp>
    </p:spTree>
    <p:extLst>
      <p:ext uri="{BB962C8B-B14F-4D97-AF65-F5344CB8AC3E}">
        <p14:creationId xmlns:p14="http://schemas.microsoft.com/office/powerpoint/2010/main" val="3448273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58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8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937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3167" y="719333"/>
            <a:ext cx="10265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3167" y="1583467"/>
            <a:ext cx="10265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ven Pro"/>
              <a:buChar char="●"/>
              <a:defRPr sz="12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ven Pro"/>
              <a:buChar char="○"/>
              <a:defRPr sz="12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ven Pro"/>
              <a:buChar char="■"/>
              <a:defRPr sz="12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ven Pro"/>
              <a:buChar char="●"/>
              <a:defRPr sz="12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ven Pro"/>
              <a:buChar char="○"/>
              <a:defRPr sz="12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ven Pro"/>
              <a:buChar char="■"/>
              <a:defRPr sz="12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ven Pro"/>
              <a:buChar char="●"/>
              <a:defRPr sz="12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ven Pro"/>
              <a:buChar char="○"/>
              <a:defRPr sz="12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ven Pro"/>
              <a:buChar char="■"/>
              <a:defRPr sz="12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15487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82" r:id="rId5"/>
    <p:sldLayoutId id="2147483683" r:id="rId6"/>
    <p:sldLayoutId id="2147483684" r:id="rId7"/>
    <p:sldLayoutId id="2147483678" r:id="rId8"/>
    <p:sldLayoutId id="214748368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93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32;p37">
            <a:extLst>
              <a:ext uri="{FF2B5EF4-FFF2-40B4-BE49-F238E27FC236}">
                <a16:creationId xmlns:a16="http://schemas.microsoft.com/office/drawing/2014/main" id="{7912986C-B9FA-0FBA-53E0-CFE74D480CC7}"/>
              </a:ext>
            </a:extLst>
          </p:cNvPr>
          <p:cNvSpPr txBox="1">
            <a:spLocks/>
          </p:cNvSpPr>
          <p:nvPr/>
        </p:nvSpPr>
        <p:spPr>
          <a:xfrm>
            <a:off x="1730477" y="1223010"/>
            <a:ext cx="8298425" cy="2611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94A"/>
              </a:buClr>
              <a:buSzPts val="5200"/>
              <a:buFont typeface="Montserrat"/>
              <a:buNone/>
              <a:tabLst/>
              <a:defRPr/>
            </a:pPr>
            <a:r>
              <a:rPr kumimoji="0" lang="es-CO" sz="3600" b="1" i="0" u="none" strike="noStrike" kern="0" cap="none" spc="0" normalizeH="0" baseline="0" noProof="0" dirty="0">
                <a:ln>
                  <a:noFill/>
                </a:ln>
                <a:solidFill>
                  <a:srgbClr val="00094A"/>
                </a:solidFill>
                <a:effectLst/>
                <a:uLnTx/>
                <a:uFillTx/>
                <a:latin typeface="Montserrat"/>
                <a:sym typeface="Montserrat"/>
              </a:rPr>
              <a:t>¿EN QUE VA COLOMBIA EN EL RECONOCIMIENTO DE VÍCTIMAS DE CORRUPCIÓN Y SU REPARACIÓN INTEGRAL?</a:t>
            </a:r>
            <a:endParaRPr kumimoji="0" lang="es-CO" sz="3600" b="0" i="0" u="none" strike="noStrike" kern="0" cap="none" spc="0" normalizeH="0" baseline="0" noProof="0" dirty="0">
              <a:ln>
                <a:noFill/>
              </a:ln>
              <a:solidFill>
                <a:srgbClr val="1A74A9"/>
              </a:solidFill>
              <a:effectLst/>
              <a:uLnTx/>
              <a:uFillTx/>
              <a:latin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966547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92;p39">
            <a:extLst>
              <a:ext uri="{FF2B5EF4-FFF2-40B4-BE49-F238E27FC236}">
                <a16:creationId xmlns:a16="http://schemas.microsoft.com/office/drawing/2014/main" id="{2F7A5990-5216-4DE3-DABC-04643D26FE1A}"/>
              </a:ext>
            </a:extLst>
          </p:cNvPr>
          <p:cNvSpPr txBox="1">
            <a:spLocks/>
          </p:cNvSpPr>
          <p:nvPr/>
        </p:nvSpPr>
        <p:spPr>
          <a:xfrm>
            <a:off x="187353" y="299390"/>
            <a:ext cx="1179195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2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>
                <a:solidFill>
                  <a:srgbClr val="002060"/>
                </a:solidFill>
                <a:latin typeface="Arial"/>
              </a:rPr>
              <a:t>Panorama de Colombia: víctimas de corrupción y su reparación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+mj-cs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D2662F7-2DC3-4256-E820-926A9F704A9B}"/>
              </a:ext>
            </a:extLst>
          </p:cNvPr>
          <p:cNvSpPr/>
          <p:nvPr/>
        </p:nvSpPr>
        <p:spPr>
          <a:xfrm>
            <a:off x="480059" y="1748790"/>
            <a:ext cx="5109209" cy="35204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Convenciones Internacionales contra la corrupción:</a:t>
            </a:r>
          </a:p>
          <a:p>
            <a:pPr algn="just"/>
            <a:endParaRPr lang="es-C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Convención Interamericana contra la Corrupción.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Convención de Naciones Unidas contra la Corrupción.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Convención de Naciones Unidas contra la Delincuencia Organizada Transnacional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A57E090-A5F7-B919-22F4-9758F9C4C47B}"/>
              </a:ext>
            </a:extLst>
          </p:cNvPr>
          <p:cNvSpPr/>
          <p:nvPr/>
        </p:nvSpPr>
        <p:spPr>
          <a:xfrm>
            <a:off x="6083328" y="1805940"/>
            <a:ext cx="5708621" cy="41605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 2195 de 2022 – Capítulo IX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Artículos 59 a 62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Dispone la posibilidad de demandas de reparación directa que consideren </a:t>
            </a:r>
            <a:r>
              <a:rPr 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tasación de perjuicios e impacto en la sociedad de la corrupción.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Establece que los jueces deben poner multas en casos de corrupción.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Ordena la constitución del </a:t>
            </a:r>
            <a:r>
              <a:rPr lang="en-US" b="1" dirty="0">
                <a:solidFill>
                  <a:srgbClr val="010812"/>
                </a:solidFill>
                <a:latin typeface="Arial" panose="020B0604020202020204" pitchFamily="34" charset="0"/>
                <a:ea typeface="Fira Sans"/>
                <a:cs typeface="Arial" panose="020B0604020202020204" pitchFamily="34" charset="0"/>
                <a:sym typeface="Fira Sans"/>
              </a:rPr>
              <a:t>Fondo Nacional para la Reparación de las Víctimas de Actos de Corrupción.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319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734" y="0"/>
            <a:ext cx="394744" cy="6839421"/>
          </a:xfrm>
          <a:custGeom>
            <a:avLst/>
            <a:gdLst/>
            <a:ahLst/>
            <a:cxnLst/>
            <a:rect l="l" t="t" r="r" b="b"/>
            <a:pathLst>
              <a:path w="18856350" h="10320737">
                <a:moveTo>
                  <a:pt x="0" y="0"/>
                </a:moveTo>
                <a:lnTo>
                  <a:pt x="18856350" y="0"/>
                </a:lnTo>
                <a:lnTo>
                  <a:pt x="18856350" y="10320736"/>
                </a:lnTo>
                <a:lnTo>
                  <a:pt x="0" y="103207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53" r="-2105844" b="-1553"/>
            </a:stretch>
          </a:blipFill>
        </p:spPr>
        <p:txBody>
          <a:bodyPr/>
          <a:lstStyle/>
          <a:p>
            <a:endParaRPr lang="es-CO" sz="1200" dirty="0"/>
          </a:p>
        </p:txBody>
      </p:sp>
      <p:sp>
        <p:nvSpPr>
          <p:cNvPr id="21" name="TextBox 21"/>
          <p:cNvSpPr txBox="1"/>
          <p:nvPr/>
        </p:nvSpPr>
        <p:spPr>
          <a:xfrm>
            <a:off x="413478" y="293978"/>
            <a:ext cx="11416572" cy="8962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1" dirty="0">
                <a:solidFill>
                  <a:srgbClr val="002664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HOJA DE RUTA PARA LA REPARACIÓN DEL DAÑO CAUSADO POR CORRUPCIÓN:</a:t>
            </a:r>
          </a:p>
          <a:p>
            <a:pPr algn="ctr">
              <a:lnSpc>
                <a:spcPts val="3640"/>
              </a:lnSpc>
            </a:pPr>
            <a:r>
              <a:rPr lang="en-US" sz="2600" b="1" dirty="0">
                <a:solidFill>
                  <a:srgbClr val="002664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ORGANIZACIONES DE SOCIEDAD CIVIL EN ACCIÓN</a:t>
            </a:r>
          </a:p>
        </p:txBody>
      </p:sp>
      <p:sp>
        <p:nvSpPr>
          <p:cNvPr id="32" name="Freeform 23">
            <a:extLst>
              <a:ext uri="{FF2B5EF4-FFF2-40B4-BE49-F238E27FC236}">
                <a16:creationId xmlns:a16="http://schemas.microsoft.com/office/drawing/2014/main" id="{C4E5BCC6-B114-CFE3-A6F3-1969AB4BF915}"/>
              </a:ext>
            </a:extLst>
          </p:cNvPr>
          <p:cNvSpPr/>
          <p:nvPr/>
        </p:nvSpPr>
        <p:spPr>
          <a:xfrm>
            <a:off x="1182008" y="1383907"/>
            <a:ext cx="4407262" cy="3000287"/>
          </a:xfrm>
          <a:custGeom>
            <a:avLst/>
            <a:gdLst/>
            <a:ahLst/>
            <a:cxnLst/>
            <a:rect l="l" t="t" r="r" b="b"/>
            <a:pathLst>
              <a:path w="6975470" h="3477601">
                <a:moveTo>
                  <a:pt x="0" y="0"/>
                </a:moveTo>
                <a:lnTo>
                  <a:pt x="6975469" y="0"/>
                </a:lnTo>
                <a:lnTo>
                  <a:pt x="6975469" y="3477601"/>
                </a:lnTo>
                <a:lnTo>
                  <a:pt x="0" y="34776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366" r="-75736"/>
            </a:stretch>
          </a:blipFill>
        </p:spPr>
        <p:txBody>
          <a:bodyPr/>
          <a:lstStyle/>
          <a:p>
            <a:endParaRPr lang="es-CO" sz="1200" dirty="0"/>
          </a:p>
        </p:txBody>
      </p:sp>
      <p:sp>
        <p:nvSpPr>
          <p:cNvPr id="187" name="object 88">
            <a:extLst>
              <a:ext uri="{FF2B5EF4-FFF2-40B4-BE49-F238E27FC236}">
                <a16:creationId xmlns:a16="http://schemas.microsoft.com/office/drawing/2014/main" id="{FF9886CF-586E-ECE8-0D53-EB016A81582F}"/>
              </a:ext>
            </a:extLst>
          </p:cNvPr>
          <p:cNvSpPr txBox="1"/>
          <p:nvPr/>
        </p:nvSpPr>
        <p:spPr>
          <a:xfrm>
            <a:off x="5758617" y="5109242"/>
            <a:ext cx="2169327" cy="1465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4300"/>
              </a:lnSpc>
              <a:spcBef>
                <a:spcPts val="95"/>
              </a:spcBef>
            </a:pPr>
            <a:r>
              <a:rPr sz="1400" b="1" spc="-25" dirty="0">
                <a:latin typeface="Arial" panose="020B0604020202020204" pitchFamily="34" charset="0"/>
                <a:cs typeface="Arial" panose="020B0604020202020204" pitchFamily="34" charset="0"/>
              </a:rPr>
              <a:t>ACCIONES</a:t>
            </a:r>
            <a:r>
              <a:rPr sz="1400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5" dirty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sz="1400" b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3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  <a:r>
              <a:rPr sz="1400" b="1" spc="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60" dirty="0"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sz="1400" b="1" spc="-25" dirty="0">
                <a:latin typeface="Arial" panose="020B0604020202020204" pitchFamily="34" charset="0"/>
                <a:cs typeface="Arial" panose="020B0604020202020204" pitchFamily="34" charset="0"/>
              </a:rPr>
              <a:t>REPARACIÓN </a:t>
            </a:r>
            <a:r>
              <a:rPr sz="1400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45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sz="1400" b="1" spc="10" dirty="0">
                <a:latin typeface="Arial" panose="020B0604020202020204" pitchFamily="34" charset="0"/>
                <a:cs typeface="Arial" panose="020B0604020202020204" pitchFamily="34" charset="0"/>
              </a:rPr>
              <a:t>DAÑOS </a:t>
            </a:r>
            <a:r>
              <a:rPr sz="1400" b="1" spc="-15" dirty="0">
                <a:latin typeface="Arial" panose="020B0604020202020204" pitchFamily="34" charset="0"/>
                <a:cs typeface="Arial" panose="020B0604020202020204" pitchFamily="34" charset="0"/>
              </a:rPr>
              <a:t>CAUSADOS </a:t>
            </a:r>
            <a:r>
              <a:rPr sz="1400" b="1" spc="-20" dirty="0"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sz="1400" b="1" spc="-15" dirty="0">
                <a:latin typeface="Arial" panose="020B0604020202020204" pitchFamily="34" charset="0"/>
                <a:cs typeface="Arial" panose="020B0604020202020204" pitchFamily="34" charset="0"/>
              </a:rPr>
              <a:t>CORRUPCIÓN </a:t>
            </a:r>
            <a:r>
              <a:rPr sz="1400" b="1" spc="5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sz="1400" b="1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40" dirty="0">
                <a:latin typeface="Arial" panose="020B0604020202020204" pitchFamily="34" charset="0"/>
                <a:cs typeface="Arial" panose="020B0604020202020204" pitchFamily="34" charset="0"/>
              </a:rPr>
              <a:t>CASOS</a:t>
            </a:r>
            <a:r>
              <a:rPr sz="140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0" dirty="0">
                <a:latin typeface="Arial" panose="020B0604020202020204" pitchFamily="34" charset="0"/>
                <a:cs typeface="Arial" panose="020B0604020202020204" pitchFamily="34" charset="0"/>
              </a:rPr>
              <a:t>CONCRETOS.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object 89">
            <a:extLst>
              <a:ext uri="{FF2B5EF4-FFF2-40B4-BE49-F238E27FC236}">
                <a16:creationId xmlns:a16="http://schemas.microsoft.com/office/drawing/2014/main" id="{F1F8991D-1C93-5986-578B-65CBB0A95B80}"/>
              </a:ext>
            </a:extLst>
          </p:cNvPr>
          <p:cNvSpPr txBox="1"/>
          <p:nvPr/>
        </p:nvSpPr>
        <p:spPr>
          <a:xfrm>
            <a:off x="606853" y="4545542"/>
            <a:ext cx="2479248" cy="17851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spcBef>
                <a:spcPts val="115"/>
              </a:spcBef>
              <a:tabLst>
                <a:tab pos="1457960" algn="l"/>
              </a:tabLst>
            </a:pPr>
            <a:r>
              <a:rPr sz="1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AS E</a:t>
            </a:r>
            <a:r>
              <a:rPr lang="es-CO" sz="1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12700" marR="5080" algn="just">
              <a:lnSpc>
                <a:spcPct val="113999"/>
              </a:lnSpc>
              <a:spcBef>
                <a:spcPts val="2745"/>
              </a:spcBef>
            </a:pPr>
            <a:r>
              <a:rPr sz="1400" b="1" spc="-45" dirty="0">
                <a:latin typeface="Arial" panose="020B0604020202020204" pitchFamily="34" charset="0"/>
                <a:cs typeface="Arial" panose="020B0604020202020204" pitchFamily="34" charset="0"/>
              </a:rPr>
              <a:t>ACERCAMIENTO</a:t>
            </a:r>
            <a:r>
              <a:rPr sz="140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sz="140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35" dirty="0">
                <a:latin typeface="Arial" panose="020B0604020202020204" pitchFamily="34" charset="0"/>
                <a:cs typeface="Arial" panose="020B0604020202020204" pitchFamily="34" charset="0"/>
              </a:rPr>
              <a:t>VÍNCULO</a:t>
            </a:r>
            <a:r>
              <a:rPr sz="140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60" dirty="0">
                <a:latin typeface="Arial" panose="020B0604020202020204" pitchFamily="34" charset="0"/>
                <a:cs typeface="Arial" panose="020B0604020202020204" pitchFamily="34" charset="0"/>
              </a:rPr>
              <a:t>ENTRE</a:t>
            </a:r>
            <a:r>
              <a:rPr sz="1400" b="1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sz="140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45" dirty="0">
                <a:latin typeface="Arial" panose="020B0604020202020204" pitchFamily="34" charset="0"/>
                <a:cs typeface="Arial" panose="020B0604020202020204" pitchFamily="34" charset="0"/>
              </a:rPr>
              <a:t>CORRUPCIÓN,</a:t>
            </a:r>
            <a:r>
              <a:rPr sz="140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35" dirty="0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sz="140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0" dirty="0">
                <a:latin typeface="Arial" panose="020B0604020202020204" pitchFamily="34" charset="0"/>
                <a:cs typeface="Arial" panose="020B0604020202020204" pitchFamily="34" charset="0"/>
              </a:rPr>
              <a:t>DAÑOS</a:t>
            </a:r>
            <a:r>
              <a:rPr sz="1400" b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35" dirty="0">
                <a:latin typeface="Arial" panose="020B0604020202020204" pitchFamily="34" charset="0"/>
                <a:cs typeface="Arial" panose="020B0604020202020204" pitchFamily="34" charset="0"/>
              </a:rPr>
              <a:t>CAUSADOS</a:t>
            </a:r>
            <a:r>
              <a:rPr sz="140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75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1400" b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50" dirty="0"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sz="1400" b="1" spc="-45" dirty="0"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sz="1400" b="1" spc="-265" dirty="0"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sz="1400" b="1" spc="-5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400" b="1" spc="-6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400" b="1" spc="-26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400" b="1" spc="8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1400" b="1" spc="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b="1" spc="-14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400"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9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b="1" spc="7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400"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3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1400" b="1" spc="7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400"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5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400" b="1" spc="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b="1" spc="-14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400" b="1" spc="4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400" b="1" spc="-4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" name="object 90">
            <a:extLst>
              <a:ext uri="{FF2B5EF4-FFF2-40B4-BE49-F238E27FC236}">
                <a16:creationId xmlns:a16="http://schemas.microsoft.com/office/drawing/2014/main" id="{28EB9018-5A11-E186-06EA-512E41FD9550}"/>
              </a:ext>
            </a:extLst>
          </p:cNvPr>
          <p:cNvSpPr txBox="1"/>
          <p:nvPr/>
        </p:nvSpPr>
        <p:spPr>
          <a:xfrm>
            <a:off x="3734267" y="4603389"/>
            <a:ext cx="4218712" cy="230191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1457960" algn="l"/>
              </a:tabLst>
            </a:pPr>
            <a:r>
              <a:rPr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es-CO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E</a:t>
            </a:r>
            <a:r>
              <a:rPr lang="es-CO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0" name="object 91">
            <a:extLst>
              <a:ext uri="{FF2B5EF4-FFF2-40B4-BE49-F238E27FC236}">
                <a16:creationId xmlns:a16="http://schemas.microsoft.com/office/drawing/2014/main" id="{8B55AAA3-87E2-F3F8-1BBA-842DA9834C0B}"/>
              </a:ext>
            </a:extLst>
          </p:cNvPr>
          <p:cNvSpPr txBox="1"/>
          <p:nvPr/>
        </p:nvSpPr>
        <p:spPr>
          <a:xfrm>
            <a:off x="6044708" y="4610789"/>
            <a:ext cx="2169327" cy="2321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316355" algn="l"/>
              </a:tabLst>
            </a:pPr>
            <a:r>
              <a:rPr sz="1400" b="1" spc="165" dirty="0">
                <a:solidFill>
                  <a:srgbClr val="C00000"/>
                </a:solidFill>
                <a:latin typeface="Microsoft Sans Serif"/>
                <a:cs typeface="Microsoft Sans Serif"/>
              </a:rPr>
              <a:t>F</a:t>
            </a:r>
            <a:r>
              <a:rPr sz="1400" b="1" spc="-33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b="1" spc="665" dirty="0">
                <a:solidFill>
                  <a:srgbClr val="C00000"/>
                </a:solidFill>
                <a:latin typeface="Microsoft Sans Serif"/>
                <a:cs typeface="Microsoft Sans Serif"/>
              </a:rPr>
              <a:t>A</a:t>
            </a:r>
            <a:r>
              <a:rPr sz="1400" b="1" spc="160" dirty="0">
                <a:solidFill>
                  <a:srgbClr val="C00000"/>
                </a:solidFill>
                <a:latin typeface="Microsoft Sans Serif"/>
                <a:cs typeface="Microsoft Sans Serif"/>
              </a:rPr>
              <a:t>S</a:t>
            </a:r>
            <a:r>
              <a:rPr sz="1400" b="1" spc="-33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b="1" spc="160" dirty="0">
                <a:solidFill>
                  <a:srgbClr val="C00000"/>
                </a:solidFill>
                <a:latin typeface="Microsoft Sans Serif"/>
                <a:cs typeface="Microsoft Sans Serif"/>
              </a:rPr>
              <a:t>E</a:t>
            </a:r>
            <a:r>
              <a:rPr lang="es-CO" sz="1400" b="1" spc="16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400" b="1" spc="305" dirty="0">
                <a:solidFill>
                  <a:srgbClr val="C00000"/>
                </a:solidFill>
                <a:latin typeface="Microsoft Sans Serif"/>
                <a:cs typeface="Microsoft Sans Serif"/>
              </a:rPr>
              <a:t>3</a:t>
            </a:r>
            <a:endParaRPr sz="1400" b="1" dirty="0">
              <a:solidFill>
                <a:srgbClr val="C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191" name="object 92">
            <a:extLst>
              <a:ext uri="{FF2B5EF4-FFF2-40B4-BE49-F238E27FC236}">
                <a16:creationId xmlns:a16="http://schemas.microsoft.com/office/drawing/2014/main" id="{E8D67F29-C8EC-4A17-BA96-D081169D247E}"/>
              </a:ext>
            </a:extLst>
          </p:cNvPr>
          <p:cNvSpPr txBox="1"/>
          <p:nvPr/>
        </p:nvSpPr>
        <p:spPr>
          <a:xfrm>
            <a:off x="3600604" y="5109242"/>
            <a:ext cx="1714346" cy="4832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  <a:tabLst>
                <a:tab pos="2073275" algn="l"/>
              </a:tabLst>
            </a:pPr>
            <a:r>
              <a:rPr sz="1400" b="1" spc="-60" dirty="0">
                <a:latin typeface="Arial" panose="020B0604020202020204" pitchFamily="34" charset="0"/>
                <a:cs typeface="Arial" panose="020B0604020202020204" pitchFamily="34" charset="0"/>
              </a:rPr>
              <a:t>CARACTERIZACIÓN</a:t>
            </a:r>
            <a:r>
              <a:rPr lang="es-CO" sz="1400" b="1" spc="-60" dirty="0">
                <a:latin typeface="Arial" panose="020B0604020202020204" pitchFamily="34" charset="0"/>
                <a:cs typeface="Arial" panose="020B0604020202020204" pitchFamily="34" charset="0"/>
              </a:rPr>
              <a:t> DEL CASO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DE67DF1C-3B04-B135-016B-DE0EF75B8F12}"/>
              </a:ext>
            </a:extLst>
          </p:cNvPr>
          <p:cNvSpPr/>
          <p:nvPr/>
        </p:nvSpPr>
        <p:spPr>
          <a:xfrm>
            <a:off x="6843280" y="2291024"/>
            <a:ext cx="960120" cy="72009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32D8DC7-82F0-5CB5-43BD-8D34D4485B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730" y="2018646"/>
            <a:ext cx="1264846" cy="126484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29C1D55-EECA-C7E2-72AB-807A27CF6B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362" y="2081511"/>
            <a:ext cx="1515448" cy="151544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2ABA657-8DCB-FDA4-01F2-EBD69BE53C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3200" y="3950095"/>
            <a:ext cx="3111660" cy="76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81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65;p69">
            <a:extLst>
              <a:ext uri="{FF2B5EF4-FFF2-40B4-BE49-F238E27FC236}">
                <a16:creationId xmlns:a16="http://schemas.microsoft.com/office/drawing/2014/main" id="{50AB9810-0ECC-99F4-2180-7EA155808406}"/>
              </a:ext>
            </a:extLst>
          </p:cNvPr>
          <p:cNvSpPr txBox="1">
            <a:spLocks/>
          </p:cNvSpPr>
          <p:nvPr/>
        </p:nvSpPr>
        <p:spPr>
          <a:xfrm>
            <a:off x="1031369" y="171608"/>
            <a:ext cx="7699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94A"/>
              </a:buClr>
              <a:buSzPts val="2800"/>
              <a:buFont typeface="Montserrat"/>
              <a:buNone/>
              <a:tabLst/>
              <a:defRPr/>
            </a:pPr>
            <a:r>
              <a:rPr lang="es-CO" sz="3200" kern="0" dirty="0">
                <a:solidFill>
                  <a:srgbClr val="002060"/>
                </a:solidFill>
                <a:latin typeface="Arial"/>
              </a:rPr>
              <a:t>RESULTADOS DE LA APLICACIÓN DE LA HOJA DE RUTA</a:t>
            </a:r>
            <a:endParaRPr kumimoji="0" lang="es-CO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sym typeface="Montserrat"/>
            </a:endParaRPr>
          </a:p>
        </p:txBody>
      </p:sp>
      <p:sp>
        <p:nvSpPr>
          <p:cNvPr id="14" name="AutoShape 3">
            <a:extLst>
              <a:ext uri="{FF2B5EF4-FFF2-40B4-BE49-F238E27FC236}">
                <a16:creationId xmlns:a16="http://schemas.microsoft.com/office/drawing/2014/main" id="{DC8B92A6-D44C-99E5-8270-95E3F4CA3843}"/>
              </a:ext>
            </a:extLst>
          </p:cNvPr>
          <p:cNvSpPr/>
          <p:nvPr/>
        </p:nvSpPr>
        <p:spPr>
          <a:xfrm rot="-5400000">
            <a:off x="3352854" y="7326433"/>
            <a:ext cx="45719" cy="6362134"/>
          </a:xfrm>
          <a:prstGeom prst="rect">
            <a:avLst/>
          </a:prstGeom>
          <a:solidFill>
            <a:srgbClr val="191919">
              <a:alpha val="6667"/>
            </a:srgbClr>
          </a:solidFill>
        </p:spPr>
      </p:sp>
      <p:sp>
        <p:nvSpPr>
          <p:cNvPr id="3" name="Freeform 23">
            <a:extLst>
              <a:ext uri="{FF2B5EF4-FFF2-40B4-BE49-F238E27FC236}">
                <a16:creationId xmlns:a16="http://schemas.microsoft.com/office/drawing/2014/main" id="{5185AD7C-EEBD-780D-9FE9-0CE22BC0CD00}"/>
              </a:ext>
            </a:extLst>
          </p:cNvPr>
          <p:cNvSpPr/>
          <p:nvPr/>
        </p:nvSpPr>
        <p:spPr>
          <a:xfrm>
            <a:off x="528964" y="1652424"/>
            <a:ext cx="3768716" cy="3422496"/>
          </a:xfrm>
          <a:custGeom>
            <a:avLst/>
            <a:gdLst/>
            <a:ahLst/>
            <a:cxnLst/>
            <a:rect l="l" t="t" r="r" b="b"/>
            <a:pathLst>
              <a:path w="6975470" h="3477601">
                <a:moveTo>
                  <a:pt x="0" y="0"/>
                </a:moveTo>
                <a:lnTo>
                  <a:pt x="6975469" y="0"/>
                </a:lnTo>
                <a:lnTo>
                  <a:pt x="6975469" y="3477601"/>
                </a:lnTo>
                <a:lnTo>
                  <a:pt x="0" y="34776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0229" r="-1391"/>
            </a:stretch>
          </a:blipFill>
        </p:spPr>
        <p:txBody>
          <a:bodyPr/>
          <a:lstStyle/>
          <a:p>
            <a:endParaRPr lang="es-CO" sz="12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FE0A744-35A4-F955-5573-17D7381F52FB}"/>
              </a:ext>
            </a:extLst>
          </p:cNvPr>
          <p:cNvSpPr txBox="1"/>
          <p:nvPr/>
        </p:nvSpPr>
        <p:spPr>
          <a:xfrm>
            <a:off x="5257800" y="1652424"/>
            <a:ext cx="6606540" cy="3422496"/>
          </a:xfrm>
          <a:prstGeom prst="rect">
            <a:avLst/>
          </a:prstGeom>
          <a:solidFill>
            <a:sysClr val="window" lastClr="FFFFFF">
              <a:lumMod val="85000"/>
            </a:sysClr>
          </a:solidFill>
        </p:spPr>
        <p:txBody>
          <a:bodyPr wrap="square" rtlCol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CO" dirty="0"/>
              <a:t>Las organizaciones identificaron el vínculo entre los hechos de corrupción y la vulneración de derechos.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CO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CO" dirty="0"/>
              <a:t>Se logró que las víctimas de corrupción se reconocieran como tal. </a:t>
            </a:r>
          </a:p>
          <a:p>
            <a:pPr algn="l"/>
            <a:endParaRPr lang="es-CO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CO" dirty="0"/>
              <a:t>Se promovieron acciones de carácter judicial y no judicial para buscar la reparación del daño causado por corrupción.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CO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CO" dirty="0"/>
              <a:t>Las OSC fortalecieron sus capacidades para el abordaje de casos de corrupción desde un enfoque de DDHH.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CO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EA913D7-3275-5137-FA6F-D6C87C7D7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483" y="5205576"/>
            <a:ext cx="1700587" cy="166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4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AAE303F8-2478-9686-6A8C-21D3C986EDF7}"/>
              </a:ext>
            </a:extLst>
          </p:cNvPr>
          <p:cNvSpPr txBox="1"/>
          <p:nvPr/>
        </p:nvSpPr>
        <p:spPr>
          <a:xfrm>
            <a:off x="1645920" y="463432"/>
            <a:ext cx="5489143" cy="52488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0640">
              <a:lnSpc>
                <a:spcPct val="116300"/>
              </a:lnSpc>
              <a:spcBef>
                <a:spcPts val="95"/>
              </a:spcBef>
            </a:pPr>
            <a:r>
              <a:rPr lang="es-CO" sz="3200" b="1" spc="10" dirty="0">
                <a:solidFill>
                  <a:srgbClr val="421B4E"/>
                </a:solidFill>
                <a:latin typeface="Tahoma"/>
                <a:cs typeface="Tahoma"/>
              </a:rPr>
              <a:t>LITIGO ESTRATÉGICO</a:t>
            </a:r>
            <a:endParaRPr sz="3200" dirty="0">
              <a:latin typeface="Tahoma"/>
              <a:cs typeface="Tahoma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366BA818-9394-411B-226E-EEB49775AD19}"/>
              </a:ext>
            </a:extLst>
          </p:cNvPr>
          <p:cNvSpPr/>
          <p:nvPr/>
        </p:nvSpPr>
        <p:spPr>
          <a:xfrm>
            <a:off x="5105263" y="1359613"/>
            <a:ext cx="4059600" cy="2971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latin typeface="Fira Sans"/>
                <a:ea typeface="Source Sans Pro" panose="020B0503030403020204" pitchFamily="34" charset="0"/>
              </a:rPr>
              <a:t>Caso de la Ruta  del Sol II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9CDC09B-6398-F716-D07E-C1FBF1A3BF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893" y="1657219"/>
            <a:ext cx="2235051" cy="1175204"/>
          </a:xfrm>
          <a:prstGeom prst="rect">
            <a:avLst/>
          </a:prstGeom>
        </p:spPr>
      </p:pic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454BD023-8150-5236-EFAE-1B17725EB50B}"/>
              </a:ext>
            </a:extLst>
          </p:cNvPr>
          <p:cNvSpPr/>
          <p:nvPr/>
        </p:nvSpPr>
        <p:spPr>
          <a:xfrm>
            <a:off x="3600017" y="2059174"/>
            <a:ext cx="354330" cy="2971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7614D31E-AD87-7B36-0D83-007A02A3203C}"/>
              </a:ext>
            </a:extLst>
          </p:cNvPr>
          <p:cNvSpPr/>
          <p:nvPr/>
        </p:nvSpPr>
        <p:spPr>
          <a:xfrm>
            <a:off x="4390491" y="1657219"/>
            <a:ext cx="5677532" cy="117520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O" dirty="0">
                <a:latin typeface="Fira Sans"/>
                <a:ea typeface="Source Sans Pro" panose="020B0503030403020204" pitchFamily="34" charset="0"/>
              </a:rPr>
              <a:t>Se buscó que se reparar el daño colectivo a través de una acción de litigio estratégico.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5E95207-72FB-FAE6-A0D9-7DEE8268C4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4168" y="1620312"/>
            <a:ext cx="1098434" cy="1105012"/>
          </a:xfrm>
          <a:prstGeom prst="rect">
            <a:avLst/>
          </a:prstGeom>
        </p:spPr>
      </p:pic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C40A941E-B7B5-6E6E-0FF6-70C6340C6686}"/>
              </a:ext>
            </a:extLst>
          </p:cNvPr>
          <p:cNvSpPr/>
          <p:nvPr/>
        </p:nvSpPr>
        <p:spPr>
          <a:xfrm>
            <a:off x="3607946" y="4651442"/>
            <a:ext cx="354330" cy="2971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54ABBBC3-1D68-14AD-3916-A9F0477F664B}"/>
              </a:ext>
            </a:extLst>
          </p:cNvPr>
          <p:cNvSpPr/>
          <p:nvPr/>
        </p:nvSpPr>
        <p:spPr>
          <a:xfrm>
            <a:off x="4605968" y="4085504"/>
            <a:ext cx="5677532" cy="117520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O" dirty="0">
                <a:latin typeface="Fira Sans"/>
                <a:ea typeface="Source Sans Pro" panose="020B0503030403020204" pitchFamily="34" charset="0"/>
              </a:rPr>
              <a:t>Se ha reconocido la participación de víctimas de  corrupción diferentes al Estado. 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5D1F3EC9-F2BB-F61A-3BF4-D2ADD575DE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6903" y="4245895"/>
            <a:ext cx="2235050" cy="1252492"/>
          </a:xfrm>
          <a:prstGeom prst="rect">
            <a:avLst/>
          </a:prstGeom>
        </p:spPr>
      </p:pic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3E0843FC-D7DB-C7A6-0B28-E3C7BA515187}"/>
              </a:ext>
            </a:extLst>
          </p:cNvPr>
          <p:cNvSpPr/>
          <p:nvPr/>
        </p:nvSpPr>
        <p:spPr>
          <a:xfrm>
            <a:off x="5279467" y="3915250"/>
            <a:ext cx="4059600" cy="2971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latin typeface="Fira Sans"/>
                <a:ea typeface="Source Sans Pro" panose="020B0503030403020204" pitchFamily="34" charset="0"/>
              </a:rPr>
              <a:t>Caso UNGRD</a:t>
            </a:r>
          </a:p>
        </p:txBody>
      </p:sp>
    </p:spTree>
    <p:extLst>
      <p:ext uri="{BB962C8B-B14F-4D97-AF65-F5344CB8AC3E}">
        <p14:creationId xmlns:p14="http://schemas.microsoft.com/office/powerpoint/2010/main" val="3276739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A037B-28DB-01E5-9147-EED248635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65;p69">
            <a:extLst>
              <a:ext uri="{FF2B5EF4-FFF2-40B4-BE49-F238E27FC236}">
                <a16:creationId xmlns:a16="http://schemas.microsoft.com/office/drawing/2014/main" id="{4E5255E7-795E-985F-0B37-9684371B75FC}"/>
              </a:ext>
            </a:extLst>
          </p:cNvPr>
          <p:cNvSpPr txBox="1">
            <a:spLocks/>
          </p:cNvSpPr>
          <p:nvPr/>
        </p:nvSpPr>
        <p:spPr>
          <a:xfrm>
            <a:off x="6283642" y="324008"/>
            <a:ext cx="5908357" cy="103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lvl="0">
              <a:buClr>
                <a:srgbClr val="00094A"/>
              </a:buClr>
              <a:defRPr/>
            </a:pPr>
            <a:r>
              <a:rPr lang="es-CO" sz="2000" kern="0" dirty="0">
                <a:solidFill>
                  <a:srgbClr val="002060"/>
                </a:solidFill>
                <a:latin typeface="Arial"/>
              </a:rPr>
              <a:t>PROPUESTAS PARA AVANCE EN COLOMBIA</a:t>
            </a:r>
          </a:p>
        </p:txBody>
      </p:sp>
      <p:sp>
        <p:nvSpPr>
          <p:cNvPr id="14" name="AutoShape 3">
            <a:extLst>
              <a:ext uri="{FF2B5EF4-FFF2-40B4-BE49-F238E27FC236}">
                <a16:creationId xmlns:a16="http://schemas.microsoft.com/office/drawing/2014/main" id="{84A43ECF-5B3A-E086-2224-B68E36CCAA3E}"/>
              </a:ext>
            </a:extLst>
          </p:cNvPr>
          <p:cNvSpPr/>
          <p:nvPr/>
        </p:nvSpPr>
        <p:spPr>
          <a:xfrm rot="-5400000">
            <a:off x="3352854" y="7326433"/>
            <a:ext cx="45719" cy="6362134"/>
          </a:xfrm>
          <a:prstGeom prst="rect">
            <a:avLst/>
          </a:prstGeom>
          <a:solidFill>
            <a:srgbClr val="191919">
              <a:alpha val="6667"/>
            </a:srgbClr>
          </a:solidFill>
        </p:spPr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2477DC9-4A64-6AF0-FC96-C7E18C8D6E0E}"/>
              </a:ext>
            </a:extLst>
          </p:cNvPr>
          <p:cNvSpPr txBox="1"/>
          <p:nvPr/>
        </p:nvSpPr>
        <p:spPr>
          <a:xfrm>
            <a:off x="597441" y="730157"/>
            <a:ext cx="5136303" cy="4779103"/>
          </a:xfrm>
          <a:prstGeom prst="rect">
            <a:avLst/>
          </a:prstGeom>
          <a:solidFill>
            <a:sysClr val="window" lastClr="FFFFFF">
              <a:lumMod val="85000"/>
            </a:sysClr>
          </a:solidFill>
        </p:spPr>
        <p:txBody>
          <a:bodyPr wrap="square" rtlCol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CO" dirty="0"/>
              <a:t>Articulación entre las entidades que investigan corrupción.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CO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CO" dirty="0"/>
              <a:t>Participación activa de víctimas corrupción en procesos relacionados con corrupción. </a:t>
            </a:r>
          </a:p>
          <a:p>
            <a:pPr algn="l"/>
            <a:endParaRPr lang="es-CO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CO" dirty="0"/>
              <a:t>Autorreconocimiento de las víctimas de corrupción.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CO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CO" dirty="0"/>
              <a:t>Integración en la agenda de recuperación de activos la reparación de víctimas de corrupción.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CO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CO" dirty="0"/>
              <a:t>Tasación de los daños que causa la corrupción.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CO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CO" dirty="0"/>
              <a:t>Protección a denunciantes.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CO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CO" dirty="0"/>
          </a:p>
          <a:p>
            <a:pPr algn="l"/>
            <a:endParaRPr lang="es-CO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CO" dirty="0"/>
          </a:p>
        </p:txBody>
      </p:sp>
      <p:sp>
        <p:nvSpPr>
          <p:cNvPr id="7" name="Google Shape;1665;p69">
            <a:extLst>
              <a:ext uri="{FF2B5EF4-FFF2-40B4-BE49-F238E27FC236}">
                <a16:creationId xmlns:a16="http://schemas.microsoft.com/office/drawing/2014/main" id="{1415A4B2-37B6-21C5-9B63-C42531A87498}"/>
              </a:ext>
            </a:extLst>
          </p:cNvPr>
          <p:cNvSpPr txBox="1">
            <a:spLocks/>
          </p:cNvSpPr>
          <p:nvPr/>
        </p:nvSpPr>
        <p:spPr>
          <a:xfrm>
            <a:off x="723171" y="203439"/>
            <a:ext cx="2778272" cy="103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94A"/>
              </a:buClr>
              <a:buSzPts val="2800"/>
              <a:buFont typeface="Montserrat"/>
              <a:buNone/>
              <a:tabLst/>
              <a:defRPr/>
            </a:pP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sym typeface="Montserrat"/>
              </a:rPr>
              <a:t>RETOS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85AAF15-AEAD-1A41-1975-8A378A646D47}"/>
              </a:ext>
            </a:extLst>
          </p:cNvPr>
          <p:cNvSpPr txBox="1"/>
          <p:nvPr/>
        </p:nvSpPr>
        <p:spPr>
          <a:xfrm>
            <a:off x="6283642" y="1080766"/>
            <a:ext cx="5569267" cy="4077883"/>
          </a:xfrm>
          <a:prstGeom prst="rect">
            <a:avLst/>
          </a:prstGeom>
          <a:solidFill>
            <a:srgbClr val="F8FAB8"/>
          </a:solidFill>
        </p:spPr>
        <p:txBody>
          <a:bodyPr wrap="square" rtlCol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CO" dirty="0"/>
              <a:t>Perspectiva sistémica de la reparación del daño causado por corrupción.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CO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CO" dirty="0"/>
              <a:t>Integración de las víctimas de corrupción en todas las etapas de los procesos asociados con corrupción.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CO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CO" dirty="0"/>
              <a:t>Incidencia con las autoridades encargadas de la recuperación de activos.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CO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CO" dirty="0"/>
              <a:t>Sensibilización y fortalecimiento de las OSC y ciudadanía.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CO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CO" dirty="0"/>
              <a:t>Garantizar la protección de víctimas y denunciantes.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CO" dirty="0"/>
          </a:p>
          <a:p>
            <a:pPr algn="l"/>
            <a:endParaRPr lang="es-CO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CO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43CA035-386F-4945-4FE2-201301DE4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329" y="5509260"/>
            <a:ext cx="961982" cy="97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20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34">
            <a:extLst>
              <a:ext uri="{FF2B5EF4-FFF2-40B4-BE49-F238E27FC236}">
                <a16:creationId xmlns:a16="http://schemas.microsoft.com/office/drawing/2014/main" id="{96103807-ED81-3271-7BBD-E2370C48743C}"/>
              </a:ext>
            </a:extLst>
          </p:cNvPr>
          <p:cNvSpPr txBox="1"/>
          <p:nvPr/>
        </p:nvSpPr>
        <p:spPr>
          <a:xfrm>
            <a:off x="1108710" y="594225"/>
            <a:ext cx="8522324" cy="312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26"/>
              </a:lnSpc>
              <a:spcBef>
                <a:spcPct val="0"/>
              </a:spcBef>
            </a:pPr>
            <a:r>
              <a:rPr lang="en-US" sz="2400" b="1" dirty="0">
                <a:latin typeface="Fira Sans Light Bold"/>
              </a:rPr>
              <a:t>SITIO WEB DE LA INICIATIVA DE REPARACIÓN DEL DAÑO TPC 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899023A-D441-3077-D0A2-EB1BABBCF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869" y="1972254"/>
            <a:ext cx="3983408" cy="391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73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7966BE35-0576-D11D-4120-EDB3B6571932}"/>
              </a:ext>
            </a:extLst>
          </p:cNvPr>
          <p:cNvSpPr txBox="1">
            <a:spLocks/>
          </p:cNvSpPr>
          <p:nvPr/>
        </p:nvSpPr>
        <p:spPr>
          <a:xfrm>
            <a:off x="3925096" y="1767808"/>
            <a:ext cx="4398633" cy="768085"/>
          </a:xfrm>
        </p:spPr>
        <p:txBody>
          <a:bodyPr/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600" b="1" i="0" u="none" strike="noStrike" kern="1200" cap="none" spc="0" normalizeH="0" baseline="0" noProof="0" dirty="0">
                <a:ln>
                  <a:noFill/>
                </a:ln>
                <a:solidFill>
                  <a:srgbClr val="00094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</a:p>
        </p:txBody>
      </p:sp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50A6F455-0477-4489-3044-16845CFAD860}"/>
              </a:ext>
            </a:extLst>
          </p:cNvPr>
          <p:cNvSpPr txBox="1">
            <a:spLocks/>
          </p:cNvSpPr>
          <p:nvPr/>
        </p:nvSpPr>
        <p:spPr>
          <a:xfrm>
            <a:off x="5251832" y="5265954"/>
            <a:ext cx="1491868" cy="768085"/>
          </a:xfrm>
        </p:spPr>
        <p:txBody>
          <a:bodyPr/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00094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AÑO</a:t>
            </a:r>
          </a:p>
        </p:txBody>
      </p:sp>
    </p:spTree>
    <p:extLst>
      <p:ext uri="{BB962C8B-B14F-4D97-AF65-F5344CB8AC3E}">
        <p14:creationId xmlns:p14="http://schemas.microsoft.com/office/powerpoint/2010/main" val="1039551761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pt_TPC 2025" id="{A4EFEDC7-5F36-4AD9-A0A2-71B7E739D139}" vid="{E572DE8E-4E16-4988-A8BB-01A1931BD8D4}"/>
    </a:ext>
  </a:extLst>
</a:theme>
</file>

<file path=ppt/theme/theme2.xml><?xml version="1.0" encoding="utf-8"?>
<a:theme xmlns:a="http://schemas.openxmlformats.org/drawingml/2006/main" name="1_Cover and End Slide Master">
  <a:themeElements>
    <a:clrScheme name="mobi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ysClr val="window" lastClr="FFFFFF">
            <a:lumMod val="85000"/>
          </a:sysClr>
        </a:solidFill>
      </a:spPr>
      <a:bodyPr wrap="square">
        <a:no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lantilla Ppt_TPC 2025" id="{A4EFEDC7-5F36-4AD9-A0A2-71B7E739D139}" vid="{F7E6A796-1CBE-4831-B9E7-69FACA62086F}"/>
    </a:ext>
  </a:extLst>
</a:theme>
</file>

<file path=ppt/theme/theme3.xml><?xml version="1.0" encoding="utf-8"?>
<a:theme xmlns:a="http://schemas.openxmlformats.org/drawingml/2006/main" name="Business Annual Report by Slidesgo">
  <a:themeElements>
    <a:clrScheme name="Simple Light">
      <a:dk1>
        <a:srgbClr val="00094A"/>
      </a:dk1>
      <a:lt1>
        <a:srgbClr val="00649F"/>
      </a:lt1>
      <a:dk2>
        <a:srgbClr val="FEFEFE"/>
      </a:dk2>
      <a:lt2>
        <a:srgbClr val="63DBF5"/>
      </a:lt2>
      <a:accent1>
        <a:srgbClr val="006DF5"/>
      </a:accent1>
      <a:accent2>
        <a:srgbClr val="516CEE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94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pt_TPC 2025" id="{A4EFEDC7-5F36-4AD9-A0A2-71B7E739D139}" vid="{AFF6C99A-600C-4AC2-AF48-81BA261B8C85}"/>
    </a:ext>
  </a:extLst>
</a:theme>
</file>

<file path=ppt/theme/theme4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pt_TPC 2025" id="{A4EFEDC7-5F36-4AD9-A0A2-71B7E739D139}" vid="{BAF81BC3-CFCA-47D2-986F-D23AC3B9D33C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ED44A4-5FB8-4317-BE0E-53A510AD5E74}">
  <ds:schemaRefs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F42041D-A8C4-4EDF-A6FA-5A55364EAE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E1C964-F77A-4EB6-B738-9CE5AFFC31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Plantilla Ppt_TPC 2025</Template>
  <TotalTime>635</TotalTime>
  <Words>428</Words>
  <Application>Microsoft Office PowerPoint</Application>
  <PresentationFormat>Panorámica</PresentationFormat>
  <Paragraphs>68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8</vt:i4>
      </vt:variant>
    </vt:vector>
  </HeadingPairs>
  <TitlesOfParts>
    <vt:vector size="22" baseType="lpstr">
      <vt:lpstr>Arial</vt:lpstr>
      <vt:lpstr>Brice SemiExpanded</vt:lpstr>
      <vt:lpstr>Calibri</vt:lpstr>
      <vt:lpstr>Fira Sans</vt:lpstr>
      <vt:lpstr>Fira Sans Bold</vt:lpstr>
      <vt:lpstr>Fira Sans Light Bold</vt:lpstr>
      <vt:lpstr>Maven Pro</vt:lpstr>
      <vt:lpstr>Microsoft Sans Serif</vt:lpstr>
      <vt:lpstr>Montserrat</vt:lpstr>
      <vt:lpstr>Tahoma</vt:lpstr>
      <vt:lpstr>Diseño personalizado</vt:lpstr>
      <vt:lpstr>1_Cover and End Slide Master</vt:lpstr>
      <vt:lpstr>Business Annual Report by Slidesgo</vt:lpstr>
      <vt:lpstr>1_Diseño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Paula Viviana Fierro Barreto (TI CO)</dc:creator>
  <cp:lastModifiedBy>Paula Viviana Fierro Barreto (TI CO)</cp:lastModifiedBy>
  <cp:revision>15</cp:revision>
  <dcterms:created xsi:type="dcterms:W3CDTF">2025-05-30T16:27:15Z</dcterms:created>
  <dcterms:modified xsi:type="dcterms:W3CDTF">2025-06-16T14:07:57Z</dcterms:modified>
</cp:coreProperties>
</file>